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6.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7.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8.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8" r:id="rId4"/>
    <p:sldMasterId id="2147484473" r:id="rId5"/>
    <p:sldMasterId id="2147484497" r:id="rId6"/>
    <p:sldMasterId id="2147484520" r:id="rId7"/>
    <p:sldMasterId id="2147484546" r:id="rId8"/>
    <p:sldMasterId id="2147484572" r:id="rId9"/>
    <p:sldMasterId id="2147484597" r:id="rId10"/>
    <p:sldMasterId id="2147484625" r:id="rId11"/>
  </p:sldMasterIdLst>
  <p:notesMasterIdLst>
    <p:notesMasterId r:id="rId24"/>
  </p:notesMasterIdLst>
  <p:sldIdLst>
    <p:sldId id="671" r:id="rId12"/>
    <p:sldId id="7357" r:id="rId13"/>
    <p:sldId id="7362" r:id="rId14"/>
    <p:sldId id="7359" r:id="rId15"/>
    <p:sldId id="7365" r:id="rId16"/>
    <p:sldId id="7366" r:id="rId17"/>
    <p:sldId id="7360" r:id="rId18"/>
    <p:sldId id="7356" r:id="rId19"/>
    <p:sldId id="7361" r:id="rId20"/>
    <p:sldId id="7358" r:id="rId21"/>
    <p:sldId id="7355" r:id="rId22"/>
    <p:sldId id="686" r:id="rId23"/>
  </p:sldIdLst>
  <p:sldSz cx="12192000" cy="6858000"/>
  <p:notesSz cx="6797675" cy="9926638"/>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156" y="102"/>
      </p:cViewPr>
      <p:guideLst>
        <p:guide orient="horz" pos="2160"/>
        <p:guide pos="3840"/>
      </p:guideLst>
    </p:cSldViewPr>
  </p:slideViewPr>
  <p:notesTextViewPr>
    <p:cViewPr>
      <p:scale>
        <a:sx n="1" d="1"/>
        <a:sy n="1" d="1"/>
      </p:scale>
      <p:origin x="0" y="0"/>
    </p:cViewPr>
  </p:notesTextViewPr>
  <p:sorterViewPr>
    <p:cViewPr>
      <p:scale>
        <a:sx n="100" d="100"/>
        <a:sy n="100" d="100"/>
      </p:scale>
      <p:origin x="0" y="-328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B6AF8D-FC22-4752-A3B9-6DA469188AAA}" type="datetimeFigureOut">
              <a:rPr lang="fi-FI" smtClean="0"/>
              <a:t>15.8.2022</a:t>
            </a:fld>
            <a:endParaRPr lang="fi-FI"/>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DD93A1-36CC-4246-897B-3343C27AA005}" type="slidenum">
              <a:rPr lang="fi-FI" smtClean="0"/>
              <a:t>‹#›</a:t>
            </a:fld>
            <a:endParaRPr lang="fi-FI"/>
          </a:p>
        </p:txBody>
      </p:sp>
    </p:spTree>
    <p:extLst>
      <p:ext uri="{BB962C8B-B14F-4D97-AF65-F5344CB8AC3E}">
        <p14:creationId xmlns:p14="http://schemas.microsoft.com/office/powerpoint/2010/main" val="238864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defTabSz="976690">
              <a:defRPr/>
            </a:pPr>
            <a:endParaRPr lang="fi-FI"/>
          </a:p>
        </p:txBody>
      </p:sp>
      <p:sp>
        <p:nvSpPr>
          <p:cNvPr id="4" name="Dian numeron paikkamerkki 3"/>
          <p:cNvSpPr>
            <a:spLocks noGrp="1"/>
          </p:cNvSpPr>
          <p:nvPr>
            <p:ph type="sldNum" sz="quarter" idx="10"/>
          </p:nvPr>
        </p:nvSpPr>
        <p:spPr/>
        <p:txBody>
          <a:bodyPr/>
          <a:lstStyle/>
          <a:p>
            <a:pPr marL="0" marR="0" lvl="0" indent="0" algn="r" defTabSz="966039" rtl="0" eaLnBrk="1" fontAlgn="auto" latinLnBrk="0" hangingPunct="1">
              <a:lnSpc>
                <a:spcPct val="100000"/>
              </a:lnSpc>
              <a:spcBef>
                <a:spcPts val="0"/>
              </a:spcBef>
              <a:spcAft>
                <a:spcPts val="0"/>
              </a:spcAft>
              <a:buClrTx/>
              <a:buSzTx/>
              <a:buFontTx/>
              <a:buNone/>
              <a:tabLst/>
              <a:defRPr/>
            </a:pPr>
            <a:fld id="{49EB2E1E-1AC8-E24E-9330-0FAF407D0980}" type="slidenum">
              <a:rPr kumimoji="0" lang="fi-FI"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039" rtl="0" eaLnBrk="1" fontAlgn="auto" latinLnBrk="0" hangingPunct="1">
                <a:lnSpc>
                  <a:spcPct val="100000"/>
                </a:lnSpc>
                <a:spcBef>
                  <a:spcPts val="0"/>
                </a:spcBef>
                <a:spcAft>
                  <a:spcPts val="0"/>
                </a:spcAft>
                <a:buClrTx/>
                <a:buSzTx/>
                <a:buFontTx/>
                <a:buNone/>
                <a:tabLst/>
                <a:defRPr/>
              </a:pPr>
              <a:t>1</a:t>
            </a:fld>
            <a:endParaRPr kumimoji="0" lang="fi-FI"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130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hyperlink" Target="http://www.kantarpublic.com/" TargetMode="External"/><Relationship Id="rId2" Type="http://schemas.openxmlformats.org/officeDocument/2006/relationships/image" Target="../media/image12.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17.png"/><Relationship Id="rId4" Type="http://schemas.openxmlformats.org/officeDocument/2006/relationships/hyperlink" Target="http://www.kantarpublic.com/"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6.xml"/><Relationship Id="rId1" Type="http://schemas.openxmlformats.org/officeDocument/2006/relationships/tags" Target="../tags/tag14.xml"/><Relationship Id="rId4" Type="http://schemas.openxmlformats.org/officeDocument/2006/relationships/image" Target="../media/image15.sv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6.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5.svg"/></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6.xml"/><Relationship Id="rId1" Type="http://schemas.openxmlformats.org/officeDocument/2006/relationships/tags" Target="../tags/tag16.xml"/><Relationship Id="rId5" Type="http://schemas.openxmlformats.org/officeDocument/2006/relationships/image" Target="../media/image17.png"/><Relationship Id="rId4" Type="http://schemas.openxmlformats.org/officeDocument/2006/relationships/hyperlink" Target="http://www.kantarpublic.com/" TargetMode="Externa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7.xml"/><Relationship Id="rId1" Type="http://schemas.openxmlformats.org/officeDocument/2006/relationships/tags" Target="../tags/tag19.xml"/><Relationship Id="rId5" Type="http://schemas.openxmlformats.org/officeDocument/2006/relationships/image" Target="../media/image12.png"/><Relationship Id="rId4" Type="http://schemas.openxmlformats.org/officeDocument/2006/relationships/image" Target="../media/image18.sv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7.xml"/><Relationship Id="rId1" Type="http://schemas.openxmlformats.org/officeDocument/2006/relationships/tags" Target="../tags/tag20.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8.sv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7.xml"/><Relationship Id="rId1" Type="http://schemas.openxmlformats.org/officeDocument/2006/relationships/tags" Target="../tags/tag21.xml"/><Relationship Id="rId4" Type="http://schemas.openxmlformats.org/officeDocument/2006/relationships/image" Target="../media/image19.sv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7.xml"/><Relationship Id="rId1" Type="http://schemas.openxmlformats.org/officeDocument/2006/relationships/tags" Target="../tags/tag22.xml"/><Relationship Id="rId5" Type="http://schemas.openxmlformats.org/officeDocument/2006/relationships/image" Target="../media/image13.png"/><Relationship Id="rId4" Type="http://schemas.openxmlformats.org/officeDocument/2006/relationships/image" Target="../media/image19.sv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7.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25.xml"/><Relationship Id="rId5" Type="http://schemas.openxmlformats.org/officeDocument/2006/relationships/image" Target="../media/image12.png"/><Relationship Id="rId4" Type="http://schemas.openxmlformats.org/officeDocument/2006/relationships/image" Target="../media/image11.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8.xml"/><Relationship Id="rId1" Type="http://schemas.openxmlformats.org/officeDocument/2006/relationships/tags" Target="../tags/tag26.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sv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8.xml"/><Relationship Id="rId1" Type="http://schemas.openxmlformats.org/officeDocument/2006/relationships/tags" Target="../tags/tag27.xml"/><Relationship Id="rId4" Type="http://schemas.openxmlformats.org/officeDocument/2006/relationships/image" Target="../media/image15.sv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8.xml"/><Relationship Id="rId1" Type="http://schemas.openxmlformats.org/officeDocument/2006/relationships/tags" Target="../tags/tag28.xml"/><Relationship Id="rId5" Type="http://schemas.openxmlformats.org/officeDocument/2006/relationships/image" Target="../media/image13.png"/><Relationship Id="rId4" Type="http://schemas.openxmlformats.org/officeDocument/2006/relationships/image" Target="../media/image15.svg"/></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8.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3.xml"/><Relationship Id="rId5" Type="http://schemas.openxmlformats.org/officeDocument/2006/relationships/image" Target="../media/image12.png"/><Relationship Id="rId4" Type="http://schemas.openxmlformats.org/officeDocument/2006/relationships/image" Target="../media/image11.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4.xml"/><Relationship Id="rId1" Type="http://schemas.openxmlformats.org/officeDocument/2006/relationships/tags" Target="../tags/tag5.xml"/><Relationship Id="rId4" Type="http://schemas.openxmlformats.org/officeDocument/2006/relationships/image" Target="../media/image15.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4.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5.svg"/></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image" Target="../media/image11.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5.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5.xml"/><Relationship Id="rId1" Type="http://schemas.openxmlformats.org/officeDocument/2006/relationships/tags" Target="../tags/tag11.xml"/><Relationship Id="rId4" Type="http://schemas.openxmlformats.org/officeDocument/2006/relationships/image" Target="../media/image15.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5.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15.svg"/></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486000"/>
            <a:ext cx="7963200" cy="1850400"/>
          </a:xfrm>
        </p:spPr>
        <p:txBody>
          <a:bodyPr anchor="b"/>
          <a:lstStyle>
            <a:lvl1pPr>
              <a:defRPr sz="3600">
                <a:solidFill>
                  <a:schemeClr val="tx1"/>
                </a:solidFill>
              </a:defRPr>
            </a:lvl1pPr>
          </a:lstStyle>
          <a:p>
            <a:r>
              <a:rPr lang="fi-FI"/>
              <a:t>Muokkaa ots. perustyyl. napsautt.</a:t>
            </a:r>
          </a:p>
        </p:txBody>
      </p:sp>
      <p:sp>
        <p:nvSpPr>
          <p:cNvPr id="3" name="Alaotsikko 2"/>
          <p:cNvSpPr>
            <a:spLocks noGrp="1"/>
          </p:cNvSpPr>
          <p:nvPr>
            <p:ph type="subTitle" idx="1"/>
          </p:nvPr>
        </p:nvSpPr>
        <p:spPr>
          <a:xfrm>
            <a:off x="414000" y="2502000"/>
            <a:ext cx="7963200" cy="2088000"/>
          </a:xfrm>
        </p:spPr>
        <p:txBody>
          <a:bodyPr>
            <a:noAutofit/>
          </a:bodyPr>
          <a:lstStyle>
            <a:lvl1pPr marL="0" indent="0" algn="l">
              <a:spcBef>
                <a:spcPts val="0"/>
              </a:spcBef>
              <a:buNone/>
              <a:defRPr sz="24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5C121BBF-6B19-4C82-9DE3-E69FF4E32259}" type="datetime1">
              <a:rPr lang="fi-FI" smtClean="0"/>
              <a:t>15.8.2022</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spTree>
    <p:extLst>
      <p:ext uri="{BB962C8B-B14F-4D97-AF65-F5344CB8AC3E}">
        <p14:creationId xmlns:p14="http://schemas.microsoft.com/office/powerpoint/2010/main" val="106348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ja lähde">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416000"/>
            <a:ext cx="5510474" cy="4320000"/>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51880" y="1416000"/>
            <a:ext cx="5510474" cy="4320000"/>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1CE8FED5-D933-44C8-9564-D710DB44FAAC}" type="datetime1">
              <a:rPr lang="fi-FI" smtClean="0"/>
              <a:t>15.8.2022</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2" name="Otsikko 1"/>
          <p:cNvSpPr>
            <a:spLocks noGrp="1"/>
          </p:cNvSpPr>
          <p:nvPr>
            <p:ph type="title"/>
          </p:nvPr>
        </p:nvSpPr>
        <p:spPr/>
        <p:txBody>
          <a:bodyPr/>
          <a:lstStyle/>
          <a:p>
            <a:r>
              <a:rPr lang="fi-FI"/>
              <a:t>Muokkaa ots. perustyyl. napsautt.</a:t>
            </a:r>
          </a:p>
        </p:txBody>
      </p:sp>
      <p:sp>
        <p:nvSpPr>
          <p:cNvPr id="8" name="Tekstin paikkamerkki 13"/>
          <p:cNvSpPr>
            <a:spLocks noGrp="1"/>
          </p:cNvSpPr>
          <p:nvPr>
            <p:ph type="body" sz="quarter" idx="13" hasCustomPrompt="1"/>
          </p:nvPr>
        </p:nvSpPr>
        <p:spPr>
          <a:xfrm>
            <a:off x="413999" y="5856000"/>
            <a:ext cx="5511293"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Kirjoita kuvateksti ja –lähde tähän.</a:t>
            </a:r>
          </a:p>
        </p:txBody>
      </p:sp>
      <p:cxnSp>
        <p:nvCxnSpPr>
          <p:cNvPr id="9" name="Suora yhdysviiva 8"/>
          <p:cNvCxnSpPr/>
          <p:nvPr/>
        </p:nvCxnSpPr>
        <p:spPr>
          <a:xfrm>
            <a:off x="414000" y="5841312"/>
            <a:ext cx="5511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kstin paikkamerkki 13"/>
          <p:cNvSpPr>
            <a:spLocks noGrp="1"/>
          </p:cNvSpPr>
          <p:nvPr>
            <p:ph type="body" sz="quarter" idx="14" hasCustomPrompt="1"/>
          </p:nvPr>
        </p:nvSpPr>
        <p:spPr>
          <a:xfrm>
            <a:off x="6153599" y="5856000"/>
            <a:ext cx="5511293"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Kirjoita kuvateksti ja –lähde tähän.</a:t>
            </a:r>
          </a:p>
        </p:txBody>
      </p:sp>
      <p:cxnSp>
        <p:nvCxnSpPr>
          <p:cNvPr id="11" name="Suora yhdysviiva 10"/>
          <p:cNvCxnSpPr/>
          <p:nvPr/>
        </p:nvCxnSpPr>
        <p:spPr>
          <a:xfrm>
            <a:off x="6153600" y="5841600"/>
            <a:ext cx="5511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3002"/>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r>
              <a:rPr lang="fi-FI"/>
              <a:t>Yrittäjägallup, kierros 2/2022 huhtikuu</a:t>
            </a:r>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69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33992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r>
              <a:rPr lang="fi-FI"/>
              <a:t>Yrittäjägallup, kierros 2/2022 huhtikuu</a:t>
            </a:r>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09730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60831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r>
              <a:rPr lang="fi-FI"/>
              <a:t>Yrittäjägallup, kierros 2/2022 huhtikuu</a:t>
            </a:r>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44962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14497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r>
              <a:rPr lang="fi-FI"/>
              <a:t>Yrittäjägallup, kierros 2/2022 huhtikuu</a:t>
            </a:r>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7011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38300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r>
              <a:rPr lang="fi-FI"/>
              <a:t>Yrittäjägallup, kierros 2/2022 huhtikuu</a:t>
            </a:r>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63681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64992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erikokoista sisältöä">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512000"/>
            <a:ext cx="7656235" cy="4584000"/>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8328000" y="1512000"/>
            <a:ext cx="3334354" cy="4584000"/>
          </a:xfrm>
        </p:spPr>
        <p:txBody>
          <a:bodyPr>
            <a:noAutofit/>
          </a:bodyPr>
          <a:lstStyle>
            <a:lvl1pPr marL="179996" indent="-179996">
              <a:spcBef>
                <a:spcPts val="0"/>
              </a:spcBef>
              <a:defRPr sz="2400"/>
            </a:lvl1pPr>
            <a:lvl2pPr marL="359991" indent="-179996">
              <a:spcBef>
                <a:spcPts val="0"/>
              </a:spcBef>
              <a:defRPr sz="2200"/>
            </a:lvl2pPr>
            <a:lvl3pPr marL="539987" indent="-179996">
              <a:spcBef>
                <a:spcPts val="0"/>
              </a:spcBef>
              <a:defRPr sz="2200"/>
            </a:lvl3pPr>
            <a:lvl4pPr marL="719982" indent="-179996">
              <a:spcBef>
                <a:spcPts val="0"/>
              </a:spcBef>
              <a:defRPr sz="2200"/>
            </a:lvl4pPr>
            <a:lvl5pPr marL="899978" indent="-179996">
              <a:spcBef>
                <a:spcPts val="0"/>
              </a:spcBef>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1CE8FED5-D933-44C8-9564-D710DB44FAAC}" type="datetime1">
              <a:rPr lang="fi-FI" smtClean="0"/>
              <a:t>15.8.2022</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8" name="Otsikko 7"/>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17089065"/>
      </p:ext>
    </p:extLst>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r>
              <a:rPr lang="fi-FI"/>
              <a:t>Yrittäjägallup, kierros 2/2022 huhtikuu</a:t>
            </a:r>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79821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60030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54449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r>
              <a:rPr lang="fi-FI"/>
              <a:t>Yrittäjägallup, kierros 2/2022 huhtikuu</a:t>
            </a:r>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428618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74653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r>
              <a:rPr lang="fi-FI"/>
              <a:t>Yrittäjägallup, kierros 2/2022 huhtikuu</a:t>
            </a:r>
            <a:endParaRPr lang="en-GB"/>
          </a:p>
        </p:txBody>
      </p:sp>
    </p:spTree>
    <p:extLst>
      <p:ext uri="{BB962C8B-B14F-4D97-AF65-F5344CB8AC3E}">
        <p14:creationId xmlns:p14="http://schemas.microsoft.com/office/powerpoint/2010/main" val="356633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cxnSp>
        <p:nvCxnSpPr>
          <p:cNvPr id="11" name="Straight Connector 10"/>
          <p:cNvCxnSpPr/>
          <p:nvPr userDrawn="1"/>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Footer Placeholder 70"/>
          <p:cNvSpPr>
            <a:spLocks noGrp="1"/>
          </p:cNvSpPr>
          <p:nvPr>
            <p:ph type="ftr" sz="quarter" idx="3"/>
          </p:nvPr>
        </p:nvSpPr>
        <p:spPr>
          <a:xfrm>
            <a:off x="5855250" y="6146837"/>
            <a:ext cx="3728697" cy="711164"/>
          </a:xfrm>
          <a:prstGeom prst="rect">
            <a:avLst/>
          </a:prstGeom>
        </p:spPr>
        <p:txBody>
          <a:bodyPr lIns="496800" tIns="90000" anchor="ctr">
            <a:noAutofit/>
          </a:bodyPr>
          <a:lstStyle>
            <a:lvl1pPr algn="r">
              <a:defRPr lang="en-AU" sz="1250" b="0">
                <a:solidFill>
                  <a:schemeClr val="bg1">
                    <a:lumMod val="50000"/>
                  </a:schemeClr>
                </a:solidFill>
                <a:latin typeface="+mn-lt"/>
                <a:cs typeface="+mn-cs"/>
              </a:defRPr>
            </a:lvl1pPr>
          </a:lstStyle>
          <a:p>
            <a:pPr>
              <a:spcBef>
                <a:spcPct val="20000"/>
              </a:spcBef>
              <a:buFont typeface="Arial" pitchFamily="34" charset="0"/>
              <a:buNone/>
            </a:pPr>
            <a:r>
              <a:rPr lang="fi-FI"/>
              <a:t>Yrittäjägallup, kierros 2/2022 huhtikuu</a:t>
            </a:r>
          </a:p>
        </p:txBody>
      </p:sp>
      <p:pic>
        <p:nvPicPr>
          <p:cNvPr id="14" name="Picture 13">
            <a:extLst>
              <a:ext uri="{FF2B5EF4-FFF2-40B4-BE49-F238E27FC236}">
                <a16:creationId xmlns:a16="http://schemas.microsoft.com/office/drawing/2014/main" id="{939D9B29-D4FD-40ED-BDB2-676C7FEDBF76}"/>
              </a:ext>
            </a:extLst>
          </p:cNvPr>
          <p:cNvPicPr>
            <a:picLocks noChangeAspect="1"/>
          </p:cNvPicPr>
          <p:nvPr userDrawn="1"/>
        </p:nvPicPr>
        <p:blipFill>
          <a:blip r:embed="rId2"/>
          <a:stretch>
            <a:fillRect/>
          </a:stretch>
        </p:blipFill>
        <p:spPr>
          <a:xfrm>
            <a:off x="9956686" y="6304110"/>
            <a:ext cx="1519697" cy="410318"/>
          </a:xfrm>
          <a:prstGeom prst="rect">
            <a:avLst/>
          </a:prstGeom>
        </p:spPr>
      </p:pic>
      <p:pic>
        <p:nvPicPr>
          <p:cNvPr id="10" name="Picture 9">
            <a:extLst>
              <a:ext uri="{FF2B5EF4-FFF2-40B4-BE49-F238E27FC236}">
                <a16:creationId xmlns:a16="http://schemas.microsoft.com/office/drawing/2014/main" id="{32C7D71F-3BCA-4364-8D36-AA865FDD0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830" y="561243"/>
            <a:ext cx="2052000" cy="417127"/>
          </a:xfrm>
          <a:prstGeom prst="rect">
            <a:avLst/>
          </a:prstGeom>
        </p:spPr>
      </p:pic>
      <p:pic>
        <p:nvPicPr>
          <p:cNvPr id="12" name="Graphic 11">
            <a:extLst>
              <a:ext uri="{FF2B5EF4-FFF2-40B4-BE49-F238E27FC236}">
                <a16:creationId xmlns:a16="http://schemas.microsoft.com/office/drawing/2014/main" id="{006960B3-C0B2-4A83-B719-255991CA63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6628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a:t>Click to edit master text styles</a:t>
            </a:r>
          </a:p>
        </p:txBody>
      </p:sp>
      <p:sp>
        <p:nvSpPr>
          <p:cNvPr id="10" name="Footer Placeholder 70"/>
          <p:cNvSpPr>
            <a:spLocks noGrp="1"/>
          </p:cNvSpPr>
          <p:nvPr>
            <p:ph type="ftr" sz="quarter" idx="3"/>
          </p:nvPr>
        </p:nvSpPr>
        <p:spPr>
          <a:xfrm>
            <a:off x="5855250" y="6146837"/>
            <a:ext cx="3728697" cy="711164"/>
          </a:xfrm>
          <a:prstGeom prst="rect">
            <a:avLst/>
          </a:prstGeom>
        </p:spPr>
        <p:txBody>
          <a:bodyPr lIns="496800" tIns="90000" anchor="ctr">
            <a:noAutofit/>
          </a:bodyPr>
          <a:lstStyle>
            <a:lvl1pPr algn="r">
              <a:defRPr lang="en-AU" sz="1250" b="0">
                <a:solidFill>
                  <a:schemeClr val="bg1">
                    <a:lumMod val="50000"/>
                  </a:schemeClr>
                </a:solidFill>
                <a:latin typeface="+mn-lt"/>
                <a:cs typeface="+mn-cs"/>
              </a:defRPr>
            </a:lvl1pPr>
          </a:lstStyle>
          <a:p>
            <a:pPr>
              <a:spcBef>
                <a:spcPct val="20000"/>
              </a:spcBef>
              <a:buFont typeface="Arial" pitchFamily="34" charset="0"/>
              <a:buNone/>
            </a:pPr>
            <a:r>
              <a:rPr lang="fi-FI"/>
              <a:t>Yrittäjägallup, kierros 2/2022 huhtikuu</a:t>
            </a:r>
          </a:p>
        </p:txBody>
      </p:sp>
    </p:spTree>
    <p:extLst>
      <p:ext uri="{BB962C8B-B14F-4D97-AF65-F5344CB8AC3E}">
        <p14:creationId xmlns:p14="http://schemas.microsoft.com/office/powerpoint/2010/main" val="175389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pic>
        <p:nvPicPr>
          <p:cNvPr id="8" name="Picture 7">
            <a:extLst>
              <a:ext uri="{FF2B5EF4-FFF2-40B4-BE49-F238E27FC236}">
                <a16:creationId xmlns:a16="http://schemas.microsoft.com/office/drawing/2014/main" id="{D2A73C7B-FCCC-4382-8B5E-EF6C045FAD3F}"/>
              </a:ext>
            </a:extLst>
          </p:cNvPr>
          <p:cNvPicPr>
            <a:picLocks noChangeAspect="1"/>
          </p:cNvPicPr>
          <p:nvPr userDrawn="1"/>
        </p:nvPicPr>
        <p:blipFill>
          <a:blip r:embed="rId2"/>
          <a:stretch>
            <a:fillRect/>
          </a:stretch>
        </p:blipFill>
        <p:spPr>
          <a:xfrm>
            <a:off x="9956686" y="6304110"/>
            <a:ext cx="1519697" cy="410318"/>
          </a:xfrm>
          <a:prstGeom prst="rect">
            <a:avLst/>
          </a:prstGeom>
        </p:spPr>
      </p:pic>
      <p:pic>
        <p:nvPicPr>
          <p:cNvPr id="9" name="Picture 8">
            <a:hlinkClick r:id="rId3"/>
            <a:extLst>
              <a:ext uri="{FF2B5EF4-FFF2-40B4-BE49-F238E27FC236}">
                <a16:creationId xmlns:a16="http://schemas.microsoft.com/office/drawing/2014/main" id="{FA97049A-496B-4B01-B39E-157931BB497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60000" y="544223"/>
            <a:ext cx="2471986" cy="243717"/>
          </a:xfrm>
          <a:prstGeom prst="rect">
            <a:avLst/>
          </a:prstGeom>
          <a:noFill/>
          <a:ln>
            <a:noFill/>
          </a:ln>
        </p:spPr>
      </p:pic>
    </p:spTree>
    <p:extLst>
      <p:ext uri="{BB962C8B-B14F-4D97-AF65-F5344CB8AC3E}">
        <p14:creationId xmlns:p14="http://schemas.microsoft.com/office/powerpoint/2010/main" val="186233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2"/>
          <a:stretch>
            <a:fillRect/>
          </a:stretch>
        </p:blipFill>
        <p:spPr>
          <a:xfrm>
            <a:off x="4213475" y="1490401"/>
            <a:ext cx="63612" cy="4500000"/>
          </a:xfrm>
          <a:prstGeom prst="rect">
            <a:avLst/>
          </a:prstGeom>
        </p:spPr>
      </p:pic>
      <p:pic>
        <p:nvPicPr>
          <p:cNvPr id="8" name="Picture 7">
            <a:extLst>
              <a:ext uri="{FF2B5EF4-FFF2-40B4-BE49-F238E27FC236}">
                <a16:creationId xmlns:a16="http://schemas.microsoft.com/office/drawing/2014/main" id="{FC5C8632-FA72-48DB-A3AB-14A4D37C9AD8}"/>
              </a:ext>
            </a:extLst>
          </p:cNvPr>
          <p:cNvPicPr>
            <a:picLocks noChangeAspect="1"/>
          </p:cNvPicPr>
          <p:nvPr userDrawn="1"/>
        </p:nvPicPr>
        <p:blipFill>
          <a:blip r:embed="rId3"/>
          <a:stretch>
            <a:fillRect/>
          </a:stretch>
        </p:blipFill>
        <p:spPr>
          <a:xfrm>
            <a:off x="9956686" y="6304110"/>
            <a:ext cx="1519697" cy="410318"/>
          </a:xfrm>
          <a:prstGeom prst="rect">
            <a:avLst/>
          </a:prstGeom>
        </p:spPr>
      </p:pic>
      <p:pic>
        <p:nvPicPr>
          <p:cNvPr id="13" name="Picture 12">
            <a:hlinkClick r:id="rId4"/>
            <a:extLst>
              <a:ext uri="{FF2B5EF4-FFF2-40B4-BE49-F238E27FC236}">
                <a16:creationId xmlns:a16="http://schemas.microsoft.com/office/drawing/2014/main" id="{93353665-08EF-4130-9575-6779FBCC39F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0000" y="544223"/>
            <a:ext cx="2471986" cy="243717"/>
          </a:xfrm>
          <a:prstGeom prst="rect">
            <a:avLst/>
          </a:prstGeom>
          <a:noFill/>
          <a:ln>
            <a:noFill/>
          </a:ln>
        </p:spPr>
      </p:pic>
    </p:spTree>
    <p:extLst>
      <p:ext uri="{BB962C8B-B14F-4D97-AF65-F5344CB8AC3E}">
        <p14:creationId xmlns:p14="http://schemas.microsoft.com/office/powerpoint/2010/main" val="99200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ksi erikokoista sisältöä ja lähde">
    <p:spTree>
      <p:nvGrpSpPr>
        <p:cNvPr id="1" name=""/>
        <p:cNvGrpSpPr/>
        <p:nvPr/>
      </p:nvGrpSpPr>
      <p:grpSpPr>
        <a:xfrm>
          <a:off x="0" y="0"/>
          <a:ext cx="0" cy="0"/>
          <a:chOff x="0" y="0"/>
          <a:chExt cx="0" cy="0"/>
        </a:xfrm>
      </p:grpSpPr>
      <p:sp>
        <p:nvSpPr>
          <p:cNvPr id="3" name="Sisällön paikkamerkki 2"/>
          <p:cNvSpPr>
            <a:spLocks noGrp="1"/>
          </p:cNvSpPr>
          <p:nvPr>
            <p:ph sz="half" idx="1" hasCustomPrompt="1"/>
          </p:nvPr>
        </p:nvSpPr>
        <p:spPr>
          <a:xfrm>
            <a:off x="414000" y="1416000"/>
            <a:ext cx="3314852" cy="4320000"/>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a:t>Muokkaa tekstin perustyylejä napsauttamalla</a:t>
            </a:r>
          </a:p>
        </p:txBody>
      </p:sp>
      <p:sp>
        <p:nvSpPr>
          <p:cNvPr id="4" name="Sisällön paikkamerkki 3"/>
          <p:cNvSpPr>
            <a:spLocks noGrp="1"/>
          </p:cNvSpPr>
          <p:nvPr>
            <p:ph sz="half" idx="2"/>
          </p:nvPr>
        </p:nvSpPr>
        <p:spPr>
          <a:xfrm>
            <a:off x="4008000" y="1416000"/>
            <a:ext cx="7680000" cy="4320000"/>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1CE8FED5-D933-44C8-9564-D710DB44FAAC}" type="datetime1">
              <a:rPr lang="fi-FI" smtClean="0"/>
              <a:t>15.8.2022</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2" name="Otsikko 1"/>
          <p:cNvSpPr>
            <a:spLocks noGrp="1"/>
          </p:cNvSpPr>
          <p:nvPr>
            <p:ph type="title"/>
          </p:nvPr>
        </p:nvSpPr>
        <p:spPr/>
        <p:txBody>
          <a:bodyPr/>
          <a:lstStyle/>
          <a:p>
            <a:r>
              <a:rPr lang="fi-FI"/>
              <a:t>Muokkaa ots. perustyyl. napsautt.</a:t>
            </a:r>
          </a:p>
        </p:txBody>
      </p:sp>
      <p:sp>
        <p:nvSpPr>
          <p:cNvPr id="8"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Tree>
    <p:extLst>
      <p:ext uri="{BB962C8B-B14F-4D97-AF65-F5344CB8AC3E}">
        <p14:creationId xmlns:p14="http://schemas.microsoft.com/office/powerpoint/2010/main" val="1182055226"/>
      </p:ext>
    </p:extLst>
  </p:cSld>
  <p:clrMapOvr>
    <a:masterClrMapping/>
  </p:clrMapOvr>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84975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50632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pic>
        <p:nvPicPr>
          <p:cNvPr id="4" name="Picture 3">
            <a:extLst>
              <a:ext uri="{FF2B5EF4-FFF2-40B4-BE49-F238E27FC236}">
                <a16:creationId xmlns:a16="http://schemas.microsoft.com/office/drawing/2014/main" id="{D11F4666-D6B5-45BF-9029-D7C0FE8FC4D8}"/>
              </a:ext>
            </a:extLst>
          </p:cNvPr>
          <p:cNvPicPr>
            <a:picLocks noChangeAspect="1"/>
          </p:cNvPicPr>
          <p:nvPr userDrawn="1"/>
        </p:nvPicPr>
        <p:blipFill>
          <a:blip r:embed="rId2"/>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129066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68529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r>
              <a:rPr lang="fi-FI"/>
              <a:t>Yrittäjien YEL-Kysely 2022</a:t>
            </a:r>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981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r>
              <a:rPr lang="fi-FI"/>
              <a:t>Yrittäjien YEL-Kysely 2022</a:t>
            </a:r>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80967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r>
              <a:rPr lang="fi-FI"/>
              <a:t>Yrittäjien YEL-Kysely 2022</a:t>
            </a:r>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891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r>
              <a:rPr lang="fi-FI"/>
              <a:t>Yrittäjien YEL-Kysely 2022</a:t>
            </a:r>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07123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r>
              <a:rPr lang="fi-FI"/>
              <a:t>Yrittäjien YEL-Kysely 2022</a:t>
            </a:r>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84399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r>
              <a:rPr lang="fi-FI"/>
              <a:t>Yrittäjien YEL-Kysely 2022</a:t>
            </a:r>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81084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uva ja musta teksti">
    <p:spTree>
      <p:nvGrpSpPr>
        <p:cNvPr id="1" name=""/>
        <p:cNvGrpSpPr/>
        <p:nvPr/>
      </p:nvGrpSpPr>
      <p:grpSpPr>
        <a:xfrm>
          <a:off x="0" y="0"/>
          <a:ext cx="0" cy="0"/>
          <a:chOff x="0" y="0"/>
          <a:chExt cx="0" cy="0"/>
        </a:xfrm>
      </p:grpSpPr>
      <p:sp>
        <p:nvSpPr>
          <p:cNvPr id="7" name="Kuvan paikkamerkki 6"/>
          <p:cNvSpPr>
            <a:spLocks noGrp="1"/>
          </p:cNvSpPr>
          <p:nvPr>
            <p:ph type="pic" sz="quarter" idx="10" hasCustomPrompt="1"/>
          </p:nvPr>
        </p:nvSpPr>
        <p:spPr bwMode="white">
          <a:xfrm>
            <a:off x="0" y="0"/>
            <a:ext cx="12192000" cy="6858000"/>
          </a:xfrm>
          <a:solidFill>
            <a:schemeClr val="bg1">
              <a:lumMod val="65000"/>
            </a:schemeClr>
          </a:solidFill>
        </p:spPr>
        <p:txBody>
          <a:bodyPr lIns="90000" anchor="ctr"/>
          <a:lstStyle>
            <a:lvl1pPr marL="0" indent="0" algn="ctr">
              <a:buNone/>
              <a:defRPr/>
            </a:lvl1pPr>
          </a:lstStyle>
          <a:p>
            <a:r>
              <a:rPr lang="fi-FI"/>
              <a:t>Vedä kuva paikkamerkkiin tai lisää napsauttamalla kuvaketta</a:t>
            </a:r>
          </a:p>
        </p:txBody>
      </p:sp>
      <p:sp>
        <p:nvSpPr>
          <p:cNvPr id="2" name="Otsikko 1"/>
          <p:cNvSpPr>
            <a:spLocks noGrp="1"/>
          </p:cNvSpPr>
          <p:nvPr>
            <p:ph type="title"/>
          </p:nvPr>
        </p:nvSpPr>
        <p:spPr>
          <a:xfrm>
            <a:off x="511091" y="3456000"/>
            <a:ext cx="11169818" cy="2847818"/>
          </a:xfrm>
        </p:spPr>
        <p:txBody>
          <a:bodyPr anchor="t" anchorCtr="0"/>
          <a:lstStyle>
            <a:lvl1pPr algn="ctr">
              <a:defRPr sz="6000" b="1" cap="all" baseline="0">
                <a:solidFill>
                  <a:schemeClr val="tx1"/>
                </a:solidFill>
              </a:defRPr>
            </a:lvl1pPr>
          </a:lstStyle>
          <a:p>
            <a:r>
              <a:rPr lang="fi-FI"/>
              <a:t>Muokkaa ots. perustyyl. napsautt.</a:t>
            </a:r>
          </a:p>
        </p:txBody>
      </p:sp>
      <p:sp>
        <p:nvSpPr>
          <p:cNvPr id="5" name="Tekstin paikkamerkki 3">
            <a:extLst>
              <a:ext uri="{FF2B5EF4-FFF2-40B4-BE49-F238E27FC236}">
                <a16:creationId xmlns:a16="http://schemas.microsoft.com/office/drawing/2014/main" id="{881DAB8D-13F6-43CF-AF21-8EDDA0983AF6}"/>
              </a:ext>
            </a:extLst>
          </p:cNvPr>
          <p:cNvSpPr>
            <a:spLocks noGrp="1" noChangeAspect="1"/>
          </p:cNvSpPr>
          <p:nvPr>
            <p:ph type="body" sz="quarter" idx="11" hasCustomPrompt="1"/>
          </p:nvPr>
        </p:nvSpPr>
        <p:spPr bwMode="black">
          <a:xfrm>
            <a:off x="9558000" y="175145"/>
            <a:ext cx="2340000" cy="759002"/>
          </a:xfrm>
          <a:blipFill>
            <a:blip r:embed="rId2"/>
            <a:stretch>
              <a:fillRect t="-35854"/>
            </a:stretch>
          </a:blipFill>
        </p:spPr>
        <p:txBody>
          <a:bodyPr/>
          <a:lstStyle>
            <a:lvl1pPr marL="0" indent="0" algn="ctr">
              <a:buNone/>
              <a:defRPr>
                <a:noFill/>
              </a:defRPr>
            </a:lvl1pPr>
          </a:lstStyle>
          <a:p>
            <a:pPr lvl="0"/>
            <a:r>
              <a:rPr lang="fi-FI"/>
              <a:t>vain logo</a:t>
            </a:r>
          </a:p>
        </p:txBody>
      </p:sp>
    </p:spTree>
    <p:extLst>
      <p:ext uri="{BB962C8B-B14F-4D97-AF65-F5344CB8AC3E}">
        <p14:creationId xmlns:p14="http://schemas.microsoft.com/office/powerpoint/2010/main" val="197348541"/>
      </p:ext>
    </p:extLst>
  </p:cSld>
  <p:clrMapOvr>
    <a:masterClrMapping/>
  </p:clrMapOvr>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r>
              <a:rPr lang="fi-FI"/>
              <a:t>Yrittäjien YEL-Kysely 2022</a:t>
            </a:r>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89176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r>
              <a:rPr lang="fi-FI"/>
              <a:t>Yrittäjien YEL-Kysely 2022</a:t>
            </a:r>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23222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r>
              <a:rPr lang="fi-FI"/>
              <a:t>Yrittäjien YEL-Kysely 2022</a:t>
            </a:r>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0389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r>
              <a:rPr lang="fi-FI"/>
              <a:t>Yrittäjien YEL-Kysely 2022</a:t>
            </a:r>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54590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r>
              <a:rPr lang="fi-FI"/>
              <a:t>Yrittäjien YEL-Kysely 2022</a:t>
            </a:r>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717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r>
              <a:rPr lang="fi-FI"/>
              <a:t>Yrittäjien YEL-Kysely 2022</a:t>
            </a:r>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55817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r>
              <a:rPr lang="fi-FI"/>
              <a:t>Yrittäjien YEL-Kysely 2022</a:t>
            </a:r>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4258381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r>
              <a:rPr lang="fi-FI"/>
              <a:t>Yrittäjien YEL-Kysely 2022</a:t>
            </a:r>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416469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r>
              <a:rPr lang="fi-FI"/>
              <a:t>Yrittäjien YEL-Kysely 2022</a:t>
            </a:r>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33044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r>
              <a:rPr lang="fi-FI"/>
              <a:t>Yrittäjien YEL-Kysely 2022</a:t>
            </a:r>
            <a:endParaRPr lang="en-GB"/>
          </a:p>
        </p:txBody>
      </p:sp>
    </p:spTree>
    <p:extLst>
      <p:ext uri="{BB962C8B-B14F-4D97-AF65-F5344CB8AC3E}">
        <p14:creationId xmlns:p14="http://schemas.microsoft.com/office/powerpoint/2010/main" val="258483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uva ja negateksti">
    <p:spTree>
      <p:nvGrpSpPr>
        <p:cNvPr id="1" name=""/>
        <p:cNvGrpSpPr/>
        <p:nvPr/>
      </p:nvGrpSpPr>
      <p:grpSpPr>
        <a:xfrm>
          <a:off x="0" y="0"/>
          <a:ext cx="0" cy="0"/>
          <a:chOff x="0" y="0"/>
          <a:chExt cx="0" cy="0"/>
        </a:xfrm>
      </p:grpSpPr>
      <p:sp>
        <p:nvSpPr>
          <p:cNvPr id="7" name="Kuvan paikkamerkki 6"/>
          <p:cNvSpPr>
            <a:spLocks noGrp="1"/>
          </p:cNvSpPr>
          <p:nvPr>
            <p:ph type="pic" sz="quarter" idx="10" hasCustomPrompt="1"/>
          </p:nvPr>
        </p:nvSpPr>
        <p:spPr bwMode="white">
          <a:xfrm>
            <a:off x="0" y="0"/>
            <a:ext cx="12192000" cy="6858000"/>
          </a:xfrm>
          <a:solidFill>
            <a:schemeClr val="bg1">
              <a:lumMod val="65000"/>
            </a:schemeClr>
          </a:solidFill>
        </p:spPr>
        <p:txBody>
          <a:bodyPr lIns="90000" anchor="ctr"/>
          <a:lstStyle>
            <a:lvl1pPr marL="0" indent="0" algn="ctr">
              <a:buNone/>
              <a:defRPr/>
            </a:lvl1pPr>
          </a:lstStyle>
          <a:p>
            <a:r>
              <a:rPr lang="fi-FI"/>
              <a:t>Vedä kuva paikkamerkkiin tai lisää napsauttamalla kuvaketta</a:t>
            </a:r>
          </a:p>
        </p:txBody>
      </p:sp>
      <p:sp>
        <p:nvSpPr>
          <p:cNvPr id="2" name="Otsikko 1"/>
          <p:cNvSpPr>
            <a:spLocks noGrp="1"/>
          </p:cNvSpPr>
          <p:nvPr>
            <p:ph type="title"/>
          </p:nvPr>
        </p:nvSpPr>
        <p:spPr>
          <a:xfrm>
            <a:off x="511091" y="3456000"/>
            <a:ext cx="11169818" cy="2847818"/>
          </a:xfrm>
        </p:spPr>
        <p:txBody>
          <a:bodyPr anchor="t" anchorCtr="0"/>
          <a:lstStyle>
            <a:lvl1pPr algn="ctr">
              <a:defRPr sz="6000" b="1" cap="all" baseline="0">
                <a:solidFill>
                  <a:schemeClr val="bg1"/>
                </a:solidFill>
              </a:defRPr>
            </a:lvl1pPr>
          </a:lstStyle>
          <a:p>
            <a:r>
              <a:rPr lang="fi-FI"/>
              <a:t>Muokkaa ots. perustyyl. napsautt.</a:t>
            </a:r>
          </a:p>
        </p:txBody>
      </p:sp>
      <p:sp>
        <p:nvSpPr>
          <p:cNvPr id="5" name="Tekstin paikkamerkki 3">
            <a:extLst>
              <a:ext uri="{FF2B5EF4-FFF2-40B4-BE49-F238E27FC236}">
                <a16:creationId xmlns:a16="http://schemas.microsoft.com/office/drawing/2014/main" id="{A86A8CFD-37ED-4749-956D-776FBCC0BB39}"/>
              </a:ext>
            </a:extLst>
          </p:cNvPr>
          <p:cNvSpPr>
            <a:spLocks noGrp="1" noChangeAspect="1"/>
          </p:cNvSpPr>
          <p:nvPr>
            <p:ph type="body" sz="quarter" idx="11" hasCustomPrompt="1"/>
          </p:nvPr>
        </p:nvSpPr>
        <p:spPr bwMode="black">
          <a:xfrm>
            <a:off x="9558000" y="175145"/>
            <a:ext cx="2340000" cy="759002"/>
          </a:xfrm>
          <a:blipFill>
            <a:blip r:embed="rId2"/>
            <a:stretch>
              <a:fillRect t="-35854"/>
            </a:stretch>
          </a:blipFill>
        </p:spPr>
        <p:txBody>
          <a:bodyPr/>
          <a:lstStyle>
            <a:lvl1pPr marL="0" indent="0" algn="ctr">
              <a:buNone/>
              <a:defRPr>
                <a:noFill/>
              </a:defRPr>
            </a:lvl1pPr>
          </a:lstStyle>
          <a:p>
            <a:pPr lvl="0"/>
            <a:r>
              <a:rPr lang="fi-FI"/>
              <a:t>vain logo</a:t>
            </a:r>
          </a:p>
        </p:txBody>
      </p:sp>
    </p:spTree>
    <p:extLst>
      <p:ext uri="{BB962C8B-B14F-4D97-AF65-F5344CB8AC3E}">
        <p14:creationId xmlns:p14="http://schemas.microsoft.com/office/powerpoint/2010/main" val="2564056241"/>
      </p:ext>
    </p:extLst>
  </p:cSld>
  <p:clrMapOvr>
    <a:masterClrMapping/>
  </p:clrMapOvr>
  <p:hf sldNum="0" hdr="0" ftr="0" dt="0"/>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13" name="Footer Placeholder 70"/>
          <p:cNvSpPr>
            <a:spLocks noGrp="1"/>
          </p:cNvSpPr>
          <p:nvPr>
            <p:ph type="ftr" sz="quarter" idx="3"/>
          </p:nvPr>
        </p:nvSpPr>
        <p:spPr>
          <a:xfrm>
            <a:off x="5855250" y="6146837"/>
            <a:ext cx="3728697" cy="711164"/>
          </a:xfrm>
          <a:prstGeom prst="rect">
            <a:avLst/>
          </a:prstGeom>
        </p:spPr>
        <p:txBody>
          <a:bodyPr lIns="496800" tIns="90000" anchor="ctr">
            <a:noAutofit/>
          </a:bodyPr>
          <a:lstStyle>
            <a:lvl1pPr algn="r">
              <a:defRPr lang="en-AU" sz="1250" b="0">
                <a:solidFill>
                  <a:schemeClr val="bg1">
                    <a:lumMod val="50000"/>
                  </a:schemeClr>
                </a:solidFill>
                <a:latin typeface="+mn-lt"/>
                <a:cs typeface="+mn-cs"/>
              </a:defRPr>
            </a:lvl1pPr>
          </a:lstStyle>
          <a:p>
            <a:pPr>
              <a:spcBef>
                <a:spcPct val="20000"/>
              </a:spcBef>
              <a:buFont typeface="Arial" pitchFamily="34" charset="0"/>
              <a:buNone/>
            </a:pPr>
            <a:r>
              <a:rPr lang="fi-FI"/>
              <a:t>Yrittäjien YEL-Kysely 2022</a:t>
            </a:r>
          </a:p>
        </p:txBody>
      </p:sp>
      <p:pic>
        <p:nvPicPr>
          <p:cNvPr id="14" name="Picture 13">
            <a:extLst>
              <a:ext uri="{FF2B5EF4-FFF2-40B4-BE49-F238E27FC236}">
                <a16:creationId xmlns:a16="http://schemas.microsoft.com/office/drawing/2014/main" id="{939D9B29-D4FD-40ED-BDB2-676C7FEDBF76}"/>
              </a:ext>
            </a:extLst>
          </p:cNvPr>
          <p:cNvPicPr>
            <a:picLocks noChangeAspect="1"/>
          </p:cNvPicPr>
          <p:nvPr userDrawn="1"/>
        </p:nvPicPr>
        <p:blipFill>
          <a:blip r:embed="rId3"/>
          <a:stretch>
            <a:fillRect/>
          </a:stretch>
        </p:blipFill>
        <p:spPr>
          <a:xfrm>
            <a:off x="9956686" y="6304110"/>
            <a:ext cx="1519697" cy="410318"/>
          </a:xfrm>
          <a:prstGeom prst="rect">
            <a:avLst/>
          </a:prstGeom>
        </p:spPr>
      </p:pic>
      <p:pic>
        <p:nvPicPr>
          <p:cNvPr id="15" name="Picture 14">
            <a:hlinkClick r:id="rId4"/>
            <a:extLst>
              <a:ext uri="{FF2B5EF4-FFF2-40B4-BE49-F238E27FC236}">
                <a16:creationId xmlns:a16="http://schemas.microsoft.com/office/drawing/2014/main" id="{8DA0C62A-F7FB-48A4-94CA-FA40FAC9E7E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59999" y="6370318"/>
            <a:ext cx="2028825" cy="200025"/>
          </a:xfrm>
          <a:prstGeom prst="rect">
            <a:avLst/>
          </a:prstGeom>
          <a:noFill/>
          <a:ln>
            <a:noFill/>
          </a:ln>
        </p:spPr>
      </p:pic>
      <p:cxnSp>
        <p:nvCxnSpPr>
          <p:cNvPr id="16" name="Straight Connector 15">
            <a:extLst>
              <a:ext uri="{FF2B5EF4-FFF2-40B4-BE49-F238E27FC236}">
                <a16:creationId xmlns:a16="http://schemas.microsoft.com/office/drawing/2014/main" id="{FF75D0D2-0BC0-43CC-9A64-6D38F6148606}"/>
              </a:ext>
            </a:extLst>
          </p:cNvPr>
          <p:cNvCxnSpPr>
            <a:cxnSpLocks/>
          </p:cNvCxnSpPr>
          <p:nvPr userDrawn="1">
            <p:custDataLst>
              <p:tags r:id="rId1"/>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7" name="Picture 16">
            <a:hlinkClick r:id="rId4"/>
            <a:extLst>
              <a:ext uri="{FF2B5EF4-FFF2-40B4-BE49-F238E27FC236}">
                <a16:creationId xmlns:a16="http://schemas.microsoft.com/office/drawing/2014/main" id="{CFEC7D97-52C7-4F4D-B176-2333B816D8C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0000" y="544223"/>
            <a:ext cx="2471986" cy="243717"/>
          </a:xfrm>
          <a:prstGeom prst="rect">
            <a:avLst/>
          </a:prstGeom>
          <a:noFill/>
          <a:ln>
            <a:noFill/>
          </a:ln>
        </p:spPr>
      </p:pic>
    </p:spTree>
    <p:extLst>
      <p:ext uri="{BB962C8B-B14F-4D97-AF65-F5344CB8AC3E}">
        <p14:creationId xmlns:p14="http://schemas.microsoft.com/office/powerpoint/2010/main" val="17215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a:t>Click to edit master text styles</a:t>
            </a:r>
          </a:p>
        </p:txBody>
      </p:sp>
      <p:sp>
        <p:nvSpPr>
          <p:cNvPr id="10" name="Footer Placeholder 70"/>
          <p:cNvSpPr>
            <a:spLocks noGrp="1"/>
          </p:cNvSpPr>
          <p:nvPr>
            <p:ph type="ftr" sz="quarter" idx="3"/>
          </p:nvPr>
        </p:nvSpPr>
        <p:spPr>
          <a:xfrm>
            <a:off x="5855250" y="6146837"/>
            <a:ext cx="3728697" cy="711164"/>
          </a:xfrm>
          <a:prstGeom prst="rect">
            <a:avLst/>
          </a:prstGeom>
        </p:spPr>
        <p:txBody>
          <a:bodyPr lIns="496800" tIns="90000" anchor="ctr">
            <a:noAutofit/>
          </a:bodyPr>
          <a:lstStyle>
            <a:lvl1pPr algn="r">
              <a:defRPr lang="en-AU" sz="1250" b="0">
                <a:solidFill>
                  <a:schemeClr val="bg1">
                    <a:lumMod val="50000"/>
                  </a:schemeClr>
                </a:solidFill>
                <a:latin typeface="+mn-lt"/>
                <a:cs typeface="+mn-cs"/>
              </a:defRPr>
            </a:lvl1pPr>
          </a:lstStyle>
          <a:p>
            <a:pPr>
              <a:spcBef>
                <a:spcPct val="20000"/>
              </a:spcBef>
              <a:buFont typeface="Arial" pitchFamily="34" charset="0"/>
              <a:buNone/>
            </a:pPr>
            <a:r>
              <a:rPr lang="fi-FI"/>
              <a:t>Yrittäjien YEL-Kysely 2022</a:t>
            </a:r>
          </a:p>
        </p:txBody>
      </p:sp>
    </p:spTree>
    <p:extLst>
      <p:ext uri="{BB962C8B-B14F-4D97-AF65-F5344CB8AC3E}">
        <p14:creationId xmlns:p14="http://schemas.microsoft.com/office/powerpoint/2010/main" val="229149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pic>
        <p:nvPicPr>
          <p:cNvPr id="8" name="Picture 7">
            <a:extLst>
              <a:ext uri="{FF2B5EF4-FFF2-40B4-BE49-F238E27FC236}">
                <a16:creationId xmlns:a16="http://schemas.microsoft.com/office/drawing/2014/main" id="{D2A73C7B-FCCC-4382-8B5E-EF6C045FAD3F}"/>
              </a:ext>
            </a:extLst>
          </p:cNvPr>
          <p:cNvPicPr>
            <a:picLocks noChangeAspect="1"/>
          </p:cNvPicPr>
          <p:nvPr userDrawn="1"/>
        </p:nvPicPr>
        <p:blipFill>
          <a:blip r:embed="rId5"/>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192314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pic>
        <p:nvPicPr>
          <p:cNvPr id="8" name="Picture 7">
            <a:extLst>
              <a:ext uri="{FF2B5EF4-FFF2-40B4-BE49-F238E27FC236}">
                <a16:creationId xmlns:a16="http://schemas.microsoft.com/office/drawing/2014/main" id="{FC5C8632-FA72-48DB-A3AB-14A4D37C9AD8}"/>
              </a:ext>
            </a:extLst>
          </p:cNvPr>
          <p:cNvPicPr>
            <a:picLocks noChangeAspect="1"/>
          </p:cNvPicPr>
          <p:nvPr userDrawn="1"/>
        </p:nvPicPr>
        <p:blipFill>
          <a:blip r:embed="rId6"/>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35142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255428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40361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pic>
        <p:nvPicPr>
          <p:cNvPr id="4" name="Picture 3">
            <a:extLst>
              <a:ext uri="{FF2B5EF4-FFF2-40B4-BE49-F238E27FC236}">
                <a16:creationId xmlns:a16="http://schemas.microsoft.com/office/drawing/2014/main" id="{D11F4666-D6B5-45BF-9029-D7C0FE8FC4D8}"/>
              </a:ext>
            </a:extLst>
          </p:cNvPr>
          <p:cNvPicPr>
            <a:picLocks noChangeAspect="1"/>
          </p:cNvPicPr>
          <p:nvPr userDrawn="1"/>
        </p:nvPicPr>
        <p:blipFill>
          <a:blip r:embed="rId2"/>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221916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358355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r>
              <a:rPr lang="fi-FI"/>
              <a:t>Yrittäjägallup, kierros 2/2022 huhtikuu</a:t>
            </a:r>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722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76596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Kuva ja kuvateksti">
    <p:spTree>
      <p:nvGrpSpPr>
        <p:cNvPr id="1" name=""/>
        <p:cNvGrpSpPr/>
        <p:nvPr/>
      </p:nvGrpSpPr>
      <p:grpSpPr>
        <a:xfrm>
          <a:off x="0" y="0"/>
          <a:ext cx="0" cy="0"/>
          <a:chOff x="0" y="0"/>
          <a:chExt cx="0" cy="0"/>
        </a:xfrm>
      </p:grpSpPr>
      <p:sp>
        <p:nvSpPr>
          <p:cNvPr id="7" name="Tekstin paikkamerkki 13"/>
          <p:cNvSpPr>
            <a:spLocks noGrp="1"/>
          </p:cNvSpPr>
          <p:nvPr>
            <p:ph type="body" sz="quarter" idx="13" hasCustomPrompt="1"/>
          </p:nvPr>
        </p:nvSpPr>
        <p:spPr>
          <a:xfrm>
            <a:off x="414000" y="5856000"/>
            <a:ext cx="9576000" cy="1008000"/>
          </a:xfrm>
        </p:spPr>
        <p:txBody>
          <a:bodyPr tIns="0" bIns="0">
            <a:noAutofit/>
          </a:bodyPr>
          <a:lstStyle>
            <a:lvl1pPr marL="0" indent="0">
              <a:spcBef>
                <a:spcPts val="0"/>
              </a:spcBef>
              <a:buNone/>
              <a:defRPr sz="18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Kirjoita kuvateksti ja –lähde tähän</a:t>
            </a:r>
          </a:p>
        </p:txBody>
      </p:sp>
      <p:sp>
        <p:nvSpPr>
          <p:cNvPr id="12" name="Kuvan paikkamerkki 11"/>
          <p:cNvSpPr>
            <a:spLocks noGrp="1"/>
          </p:cNvSpPr>
          <p:nvPr>
            <p:ph type="pic" sz="quarter" idx="14" hasCustomPrompt="1"/>
          </p:nvPr>
        </p:nvSpPr>
        <p:spPr bwMode="hidden">
          <a:xfrm>
            <a:off x="0" y="0"/>
            <a:ext cx="12192000" cy="5808000"/>
          </a:xfrm>
          <a:solidFill>
            <a:schemeClr val="bg1">
              <a:lumMod val="85000"/>
            </a:schemeClr>
          </a:solidFill>
        </p:spPr>
        <p:txBody>
          <a:bodyPr anchor="ctr"/>
          <a:lstStyle>
            <a:lvl1pPr marL="0" indent="0" algn="ctr">
              <a:buNone/>
              <a:defRPr/>
            </a:lvl1pPr>
          </a:lstStyle>
          <a:p>
            <a:r>
              <a:rPr lang="fi-FI"/>
              <a:t>Vedä kuva paikkamerkkiin tai</a:t>
            </a:r>
            <a:br>
              <a:rPr lang="fi-FI"/>
            </a:br>
            <a:r>
              <a:rPr lang="fi-FI"/>
              <a:t>lisää napsauttamalla kuvaketta</a:t>
            </a:r>
          </a:p>
        </p:txBody>
      </p:sp>
      <p:sp>
        <p:nvSpPr>
          <p:cNvPr id="5" name="Tekstin paikkamerkki 3">
            <a:extLst>
              <a:ext uri="{FF2B5EF4-FFF2-40B4-BE49-F238E27FC236}">
                <a16:creationId xmlns:a16="http://schemas.microsoft.com/office/drawing/2014/main" id="{2CA83F02-F75C-41E6-8063-D1CDE2812214}"/>
              </a:ext>
            </a:extLst>
          </p:cNvPr>
          <p:cNvSpPr>
            <a:spLocks noGrp="1" noChangeAspect="1"/>
          </p:cNvSpPr>
          <p:nvPr>
            <p:ph type="body" sz="quarter" idx="11" hasCustomPrompt="1"/>
          </p:nvPr>
        </p:nvSpPr>
        <p:spPr bwMode="black">
          <a:xfrm>
            <a:off x="9558000" y="175145"/>
            <a:ext cx="2340000" cy="759002"/>
          </a:xfrm>
          <a:blipFill>
            <a:blip r:embed="rId2"/>
            <a:stretch>
              <a:fillRect t="-35854"/>
            </a:stretch>
          </a:blipFill>
        </p:spPr>
        <p:txBody>
          <a:bodyPr/>
          <a:lstStyle>
            <a:lvl1pPr marL="0" indent="0" algn="ctr">
              <a:buNone/>
              <a:defRPr>
                <a:noFill/>
              </a:defRPr>
            </a:lvl1pPr>
          </a:lstStyle>
          <a:p>
            <a:pPr lvl="0"/>
            <a:r>
              <a:rPr lang="fi-FI"/>
              <a:t>vain logo</a:t>
            </a:r>
          </a:p>
        </p:txBody>
      </p:sp>
    </p:spTree>
    <p:extLst>
      <p:ext uri="{BB962C8B-B14F-4D97-AF65-F5344CB8AC3E}">
        <p14:creationId xmlns:p14="http://schemas.microsoft.com/office/powerpoint/2010/main" val="3255732841"/>
      </p:ext>
    </p:extLst>
  </p:cSld>
  <p:clrMapOvr>
    <a:masterClrMapping/>
  </p:clrMapOvr>
  <p:hf sldNum="0" hdr="0" ftr="0" dt="0"/>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r>
              <a:rPr lang="fi-FI"/>
              <a:t>Yrittäjägallup, kierros 2/2022 huhtikuu</a:t>
            </a:r>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18340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1289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r>
              <a:rPr lang="fi-FI"/>
              <a:t>Yrittäjägallup, kierros 2/2022 huhtikuu</a:t>
            </a:r>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99464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56971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r>
              <a:rPr lang="fi-FI"/>
              <a:t>Yrittäjägallup, kierros 2/2022 huhtikuu</a:t>
            </a:r>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11731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93470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r>
              <a:rPr lang="fi-FI"/>
              <a:t>Yrittäjägallup, kierros 2/2022 huhtikuu</a:t>
            </a:r>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6805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1701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r>
              <a:rPr lang="fi-FI"/>
              <a:t>Yrittäjägallup, kierros 2/2022 huhtikuu</a:t>
            </a:r>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22382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01151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11" name="Kuvan paikkamerkki 10"/>
          <p:cNvSpPr>
            <a:spLocks noGrp="1"/>
          </p:cNvSpPr>
          <p:nvPr>
            <p:ph type="pic" sz="quarter" idx="14" hasCustomPrompt="1"/>
          </p:nvPr>
        </p:nvSpPr>
        <p:spPr>
          <a:xfrm>
            <a:off x="0" y="0"/>
            <a:ext cx="4368000" cy="6858000"/>
          </a:xfrm>
          <a:solidFill>
            <a:schemeClr val="bg1">
              <a:lumMod val="85000"/>
            </a:schemeClr>
          </a:solidFill>
        </p:spPr>
        <p:txBody>
          <a:bodyPr anchor="ctr"/>
          <a:lstStyle>
            <a:lvl1pPr marL="239994" indent="0" algn="ctr">
              <a:buNone/>
              <a:defRPr sz="2667" baseline="0"/>
            </a:lvl1pPr>
          </a:lstStyle>
          <a:p>
            <a:r>
              <a:rPr lang="fi-FI"/>
              <a:t>Vedä kuva paikkamerkkiin tai lisää napsauttamalla kuvaketta</a:t>
            </a:r>
          </a:p>
        </p:txBody>
      </p:sp>
      <p:sp>
        <p:nvSpPr>
          <p:cNvPr id="4" name="Sisällön paikkamerkki 3"/>
          <p:cNvSpPr>
            <a:spLocks noGrp="1"/>
          </p:cNvSpPr>
          <p:nvPr>
            <p:ph sz="half" idx="2" hasCustomPrompt="1"/>
          </p:nvPr>
        </p:nvSpPr>
        <p:spPr>
          <a:xfrm>
            <a:off x="4656000" y="1868329"/>
            <a:ext cx="7008000" cy="4424895"/>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1CE8FED5-D933-44C8-9564-D710DB44FAAC}" type="datetime1">
              <a:rPr lang="fi-FI" smtClean="0"/>
              <a:t>15.8.2022</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2" name="Otsikko 1"/>
          <p:cNvSpPr>
            <a:spLocks noGrp="1"/>
          </p:cNvSpPr>
          <p:nvPr>
            <p:ph type="title"/>
          </p:nvPr>
        </p:nvSpPr>
        <p:spPr>
          <a:xfrm>
            <a:off x="4656000" y="778729"/>
            <a:ext cx="7008000" cy="960000"/>
          </a:xfrm>
        </p:spPr>
        <p:txBody>
          <a:bodyPr/>
          <a:lstStyle/>
          <a:p>
            <a:r>
              <a:rPr lang="fi-FI"/>
              <a:t>Muokkaa ots. perustyyl. napsautt.</a:t>
            </a:r>
          </a:p>
        </p:txBody>
      </p:sp>
    </p:spTree>
    <p:extLst>
      <p:ext uri="{BB962C8B-B14F-4D97-AF65-F5344CB8AC3E}">
        <p14:creationId xmlns:p14="http://schemas.microsoft.com/office/powerpoint/2010/main" val="1694910138"/>
      </p:ext>
    </p:extLst>
  </p:cSld>
  <p:clrMapOvr>
    <a:masterClrMapping/>
  </p:clrMapOvr>
  <p:hf sldNum="0" hdr="0" ftr="0" dt="0"/>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62800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r>
              <a:rPr lang="fi-FI"/>
              <a:t>Yrittäjägallup, kierros 2/2022 huhtikuu</a:t>
            </a:r>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56421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r>
              <a:rPr lang="fi-FI"/>
              <a:t>Yrittäjägallup, kierros 2/2022 huhtikuu</a:t>
            </a:r>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68893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r>
              <a:rPr lang="fi-FI"/>
              <a:t>Yrittäjägallup, kierros 2/2022 huhtikuu</a:t>
            </a:r>
            <a:endParaRPr lang="en-GB"/>
          </a:p>
        </p:txBody>
      </p:sp>
    </p:spTree>
    <p:extLst>
      <p:ext uri="{BB962C8B-B14F-4D97-AF65-F5344CB8AC3E}">
        <p14:creationId xmlns:p14="http://schemas.microsoft.com/office/powerpoint/2010/main" val="91622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cxnSp>
        <p:nvCxnSpPr>
          <p:cNvPr id="11" name="Straight Connector 10"/>
          <p:cNvCxnSpPr/>
          <p:nvPr userDrawn="1"/>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Footer Placeholder 70"/>
          <p:cNvSpPr>
            <a:spLocks noGrp="1"/>
          </p:cNvSpPr>
          <p:nvPr>
            <p:ph type="ftr" sz="quarter" idx="3"/>
          </p:nvPr>
        </p:nvSpPr>
        <p:spPr>
          <a:xfrm>
            <a:off x="5855250" y="6146837"/>
            <a:ext cx="3728697" cy="711164"/>
          </a:xfrm>
          <a:prstGeom prst="rect">
            <a:avLst/>
          </a:prstGeom>
        </p:spPr>
        <p:txBody>
          <a:bodyPr lIns="496800" tIns="90000" anchor="ctr">
            <a:noAutofit/>
          </a:bodyPr>
          <a:lstStyle>
            <a:lvl1pPr algn="r">
              <a:defRPr lang="en-AU" sz="1250" b="0">
                <a:solidFill>
                  <a:schemeClr val="bg1">
                    <a:lumMod val="50000"/>
                  </a:schemeClr>
                </a:solidFill>
                <a:latin typeface="+mn-lt"/>
                <a:cs typeface="+mn-cs"/>
              </a:defRPr>
            </a:lvl1pPr>
          </a:lstStyle>
          <a:p>
            <a:pPr>
              <a:spcBef>
                <a:spcPct val="20000"/>
              </a:spcBef>
              <a:buFont typeface="Arial" pitchFamily="34" charset="0"/>
              <a:buNone/>
            </a:pPr>
            <a:r>
              <a:rPr lang="fi-FI"/>
              <a:t>Yrittäjägallup, kierros 2/2022 huhtikuu</a:t>
            </a:r>
          </a:p>
        </p:txBody>
      </p:sp>
      <p:pic>
        <p:nvPicPr>
          <p:cNvPr id="14" name="Picture 13">
            <a:extLst>
              <a:ext uri="{FF2B5EF4-FFF2-40B4-BE49-F238E27FC236}">
                <a16:creationId xmlns:a16="http://schemas.microsoft.com/office/drawing/2014/main" id="{939D9B29-D4FD-40ED-BDB2-676C7FEDBF76}"/>
              </a:ext>
            </a:extLst>
          </p:cNvPr>
          <p:cNvPicPr>
            <a:picLocks noChangeAspect="1"/>
          </p:cNvPicPr>
          <p:nvPr userDrawn="1"/>
        </p:nvPicPr>
        <p:blipFill>
          <a:blip r:embed="rId2"/>
          <a:stretch>
            <a:fillRect/>
          </a:stretch>
        </p:blipFill>
        <p:spPr>
          <a:xfrm>
            <a:off x="9956686" y="6304110"/>
            <a:ext cx="1519697" cy="410318"/>
          </a:xfrm>
          <a:prstGeom prst="rect">
            <a:avLst/>
          </a:prstGeom>
        </p:spPr>
      </p:pic>
      <p:pic>
        <p:nvPicPr>
          <p:cNvPr id="10" name="Picture 9">
            <a:extLst>
              <a:ext uri="{FF2B5EF4-FFF2-40B4-BE49-F238E27FC236}">
                <a16:creationId xmlns:a16="http://schemas.microsoft.com/office/drawing/2014/main" id="{32C7D71F-3BCA-4364-8D36-AA865FDD0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830" y="561243"/>
            <a:ext cx="2052000" cy="417127"/>
          </a:xfrm>
          <a:prstGeom prst="rect">
            <a:avLst/>
          </a:prstGeom>
        </p:spPr>
      </p:pic>
      <p:pic>
        <p:nvPicPr>
          <p:cNvPr id="12" name="Graphic 11">
            <a:extLst>
              <a:ext uri="{FF2B5EF4-FFF2-40B4-BE49-F238E27FC236}">
                <a16:creationId xmlns:a16="http://schemas.microsoft.com/office/drawing/2014/main" id="{006960B3-C0B2-4A83-B719-255991CA63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62443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a:t>Click to edit master text styles</a:t>
            </a:r>
          </a:p>
        </p:txBody>
      </p:sp>
      <p:sp>
        <p:nvSpPr>
          <p:cNvPr id="10" name="Footer Placeholder 70"/>
          <p:cNvSpPr>
            <a:spLocks noGrp="1"/>
          </p:cNvSpPr>
          <p:nvPr>
            <p:ph type="ftr" sz="quarter" idx="3"/>
          </p:nvPr>
        </p:nvSpPr>
        <p:spPr>
          <a:xfrm>
            <a:off x="5855250" y="6146837"/>
            <a:ext cx="3728697" cy="711164"/>
          </a:xfrm>
          <a:prstGeom prst="rect">
            <a:avLst/>
          </a:prstGeom>
        </p:spPr>
        <p:txBody>
          <a:bodyPr lIns="496800" tIns="90000" anchor="ctr">
            <a:noAutofit/>
          </a:bodyPr>
          <a:lstStyle>
            <a:lvl1pPr algn="r">
              <a:defRPr lang="en-AU" sz="1250" b="0">
                <a:solidFill>
                  <a:schemeClr val="bg1">
                    <a:lumMod val="50000"/>
                  </a:schemeClr>
                </a:solidFill>
                <a:latin typeface="+mn-lt"/>
                <a:cs typeface="+mn-cs"/>
              </a:defRPr>
            </a:lvl1pPr>
          </a:lstStyle>
          <a:p>
            <a:pPr>
              <a:spcBef>
                <a:spcPct val="20000"/>
              </a:spcBef>
              <a:buFont typeface="Arial" pitchFamily="34" charset="0"/>
              <a:buNone/>
            </a:pPr>
            <a:r>
              <a:rPr lang="fi-FI"/>
              <a:t>Yrittäjägallup, kierros 2/2022 huhtikuu</a:t>
            </a:r>
          </a:p>
        </p:txBody>
      </p:sp>
    </p:spTree>
    <p:extLst>
      <p:ext uri="{BB962C8B-B14F-4D97-AF65-F5344CB8AC3E}">
        <p14:creationId xmlns:p14="http://schemas.microsoft.com/office/powerpoint/2010/main" val="406368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Title and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6" name="Footer Placeholder 70"/>
          <p:cNvSpPr>
            <a:spLocks noGrp="1"/>
          </p:cNvSpPr>
          <p:nvPr>
            <p:ph type="ftr" sz="quarter" idx="3"/>
          </p:nvPr>
        </p:nvSpPr>
        <p:spPr>
          <a:xfrm>
            <a:off x="5855250" y="6146837"/>
            <a:ext cx="3728697" cy="711164"/>
          </a:xfrm>
          <a:prstGeom prst="rect">
            <a:avLst/>
          </a:prstGeom>
        </p:spPr>
        <p:txBody>
          <a:bodyPr lIns="496800" tIns="90000" anchor="ctr">
            <a:noAutofit/>
          </a:bodyPr>
          <a:lstStyle>
            <a:lvl1pPr algn="r">
              <a:defRPr lang="en-AU" sz="1250" b="0">
                <a:solidFill>
                  <a:schemeClr val="bg1">
                    <a:lumMod val="50000"/>
                  </a:schemeClr>
                </a:solidFill>
                <a:latin typeface="+mn-lt"/>
                <a:cs typeface="+mn-cs"/>
              </a:defRPr>
            </a:lvl1pPr>
          </a:lstStyle>
          <a:p>
            <a:pPr>
              <a:spcBef>
                <a:spcPct val="20000"/>
              </a:spcBef>
              <a:buFont typeface="Arial" pitchFamily="34" charset="0"/>
              <a:buNone/>
            </a:pPr>
            <a:r>
              <a:rPr lang="fi-FI"/>
              <a:t>Yrittäjägallup, kierros 2/2022 huhtikuu</a:t>
            </a:r>
          </a:p>
        </p:txBody>
      </p:sp>
    </p:spTree>
    <p:extLst>
      <p:ext uri="{BB962C8B-B14F-4D97-AF65-F5344CB8AC3E}">
        <p14:creationId xmlns:p14="http://schemas.microsoft.com/office/powerpoint/2010/main" val="1465158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39C2F9F-D62C-45B4-A903-8104CE8EF828}" type="datetime1">
              <a:rPr lang="fi-FI" smtClean="0"/>
              <a:t>15.8.2022</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sp>
        <p:nvSpPr>
          <p:cNvPr id="7" name="Otsikko 6">
            <a:extLst>
              <a:ext uri="{FF2B5EF4-FFF2-40B4-BE49-F238E27FC236}">
                <a16:creationId xmlns:a16="http://schemas.microsoft.com/office/drawing/2014/main" id="{46BE63EC-6095-471C-AE85-156114947DA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65192118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Otsikkodia keskitetty">
    <p:spTree>
      <p:nvGrpSpPr>
        <p:cNvPr id="1" name=""/>
        <p:cNvGrpSpPr/>
        <p:nvPr/>
      </p:nvGrpSpPr>
      <p:grpSpPr>
        <a:xfrm>
          <a:off x="0" y="0"/>
          <a:ext cx="0" cy="0"/>
          <a:chOff x="0" y="0"/>
          <a:chExt cx="0" cy="0"/>
        </a:xfrm>
      </p:grpSpPr>
      <p:sp>
        <p:nvSpPr>
          <p:cNvPr id="2" name="Otsikko 1"/>
          <p:cNvSpPr>
            <a:spLocks noGrp="1"/>
          </p:cNvSpPr>
          <p:nvPr>
            <p:ph type="ctrTitle"/>
          </p:nvPr>
        </p:nvSpPr>
        <p:spPr>
          <a:xfrm>
            <a:off x="1536000" y="1128000"/>
            <a:ext cx="9144000" cy="2400000"/>
          </a:xfrm>
        </p:spPr>
        <p:txBody>
          <a:bodyPr/>
          <a:lstStyle>
            <a:lvl1pPr algn="ctr">
              <a:defRPr sz="3000"/>
            </a:lvl1pPr>
          </a:lstStyle>
          <a:p>
            <a:r>
              <a:rPr lang="fi-FI"/>
              <a:t>Muokkaa perustyylejä naps.</a:t>
            </a:r>
          </a:p>
        </p:txBody>
      </p:sp>
      <p:sp>
        <p:nvSpPr>
          <p:cNvPr id="3" name="Alaotsikko 2"/>
          <p:cNvSpPr>
            <a:spLocks noGrp="1"/>
          </p:cNvSpPr>
          <p:nvPr>
            <p:ph type="subTitle" idx="1"/>
          </p:nvPr>
        </p:nvSpPr>
        <p:spPr>
          <a:xfrm>
            <a:off x="1536000" y="3600000"/>
            <a:ext cx="9144000" cy="1656000"/>
          </a:xfrm>
        </p:spPr>
        <p:txBody>
          <a:bodyPr>
            <a:noAutofit/>
          </a:bodyPr>
          <a:lstStyle>
            <a:lvl1pPr marL="0" indent="0" algn="ctr">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CB82E3-9E00-42C2-B472-7419D5A22153}" type="slidenum">
              <a:rPr lang="fi-FI" smtClean="0"/>
              <a:t>‹#›</a:t>
            </a:fld>
            <a:endParaRPr lang="fi-FI"/>
          </a:p>
        </p:txBody>
      </p:sp>
    </p:spTree>
    <p:extLst>
      <p:ext uri="{BB962C8B-B14F-4D97-AF65-F5344CB8AC3E}">
        <p14:creationId xmlns:p14="http://schemas.microsoft.com/office/powerpoint/2010/main" val="40229078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pic>
        <p:nvPicPr>
          <p:cNvPr id="8" name="Picture 7">
            <a:extLst>
              <a:ext uri="{FF2B5EF4-FFF2-40B4-BE49-F238E27FC236}">
                <a16:creationId xmlns:a16="http://schemas.microsoft.com/office/drawing/2014/main" id="{D2A73C7B-FCCC-4382-8B5E-EF6C045FAD3F}"/>
              </a:ext>
            </a:extLst>
          </p:cNvPr>
          <p:cNvPicPr>
            <a:picLocks noChangeAspect="1"/>
          </p:cNvPicPr>
          <p:nvPr userDrawn="1"/>
        </p:nvPicPr>
        <p:blipFill>
          <a:blip r:embed="rId5"/>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138397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uva-sisältö ja kuvateksti">
    <p:spTree>
      <p:nvGrpSpPr>
        <p:cNvPr id="1" name=""/>
        <p:cNvGrpSpPr/>
        <p:nvPr/>
      </p:nvGrpSpPr>
      <p:grpSpPr>
        <a:xfrm>
          <a:off x="0" y="0"/>
          <a:ext cx="0" cy="0"/>
          <a:chOff x="0" y="0"/>
          <a:chExt cx="0" cy="0"/>
        </a:xfrm>
      </p:grpSpPr>
      <p:sp>
        <p:nvSpPr>
          <p:cNvPr id="11" name="Kuvan paikkamerkki 10"/>
          <p:cNvSpPr>
            <a:spLocks noGrp="1"/>
          </p:cNvSpPr>
          <p:nvPr>
            <p:ph type="pic" sz="quarter" idx="14" hasCustomPrompt="1"/>
          </p:nvPr>
        </p:nvSpPr>
        <p:spPr>
          <a:xfrm>
            <a:off x="0" y="0"/>
            <a:ext cx="4368000" cy="6858000"/>
          </a:xfrm>
          <a:solidFill>
            <a:schemeClr val="bg1">
              <a:lumMod val="85000"/>
            </a:schemeClr>
          </a:solidFill>
        </p:spPr>
        <p:txBody>
          <a:bodyPr anchor="ctr"/>
          <a:lstStyle>
            <a:lvl1pPr marL="239994" indent="0" algn="ctr">
              <a:buNone/>
              <a:defRPr sz="2667" baseline="0"/>
            </a:lvl1pPr>
          </a:lstStyle>
          <a:p>
            <a:r>
              <a:rPr lang="fi-FI"/>
              <a:t>Vedä kuva paikkamerkkiin tai lisää napsauttamalla kuvaketta</a:t>
            </a:r>
          </a:p>
        </p:txBody>
      </p:sp>
      <p:sp>
        <p:nvSpPr>
          <p:cNvPr id="4" name="Sisällön paikkamerkki 3"/>
          <p:cNvSpPr>
            <a:spLocks noGrp="1"/>
          </p:cNvSpPr>
          <p:nvPr>
            <p:ph sz="half" idx="2" hasCustomPrompt="1"/>
          </p:nvPr>
        </p:nvSpPr>
        <p:spPr>
          <a:xfrm>
            <a:off x="4656000" y="1868331"/>
            <a:ext cx="7008000" cy="2472000"/>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1CE8FED5-D933-44C8-9564-D710DB44FAAC}" type="datetime1">
              <a:rPr lang="fi-FI" smtClean="0"/>
              <a:t>15.8.2022</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2" name="Otsikko 1"/>
          <p:cNvSpPr>
            <a:spLocks noGrp="1"/>
          </p:cNvSpPr>
          <p:nvPr>
            <p:ph type="title"/>
          </p:nvPr>
        </p:nvSpPr>
        <p:spPr>
          <a:xfrm>
            <a:off x="4656000" y="778731"/>
            <a:ext cx="7008000" cy="960000"/>
          </a:xfrm>
        </p:spPr>
        <p:txBody>
          <a:bodyPr/>
          <a:lstStyle/>
          <a:p>
            <a:r>
              <a:rPr lang="fi-FI"/>
              <a:t>Muokkaa ots. perustyyl. napsautt.</a:t>
            </a:r>
          </a:p>
        </p:txBody>
      </p:sp>
      <p:sp>
        <p:nvSpPr>
          <p:cNvPr id="9" name="Tekstin paikkamerkki 8"/>
          <p:cNvSpPr>
            <a:spLocks noGrp="1"/>
          </p:cNvSpPr>
          <p:nvPr>
            <p:ph type="body" sz="quarter" idx="13" hasCustomPrompt="1"/>
          </p:nvPr>
        </p:nvSpPr>
        <p:spPr>
          <a:xfrm>
            <a:off x="4656667" y="4460331"/>
            <a:ext cx="7008000" cy="1897438"/>
          </a:xfrm>
        </p:spPr>
        <p:txBody>
          <a:bodyPr/>
          <a:lstStyle>
            <a:lvl1pPr marL="0" indent="0">
              <a:spcBef>
                <a:spcPts val="0"/>
              </a:spcBef>
              <a:buNone/>
              <a:defRPr sz="1800">
                <a:solidFill>
                  <a:schemeClr val="tx1"/>
                </a:solidFill>
              </a:defRPr>
            </a:lvl1pPr>
            <a:lvl2pPr marL="365991" indent="0">
              <a:buNone/>
              <a:defRPr sz="2667">
                <a:solidFill>
                  <a:schemeClr val="accent6">
                    <a:lumMod val="75000"/>
                    <a:lumOff val="25000"/>
                  </a:schemeClr>
                </a:solidFill>
              </a:defRPr>
            </a:lvl2pPr>
            <a:lvl3pPr marL="815980" indent="0">
              <a:buNone/>
              <a:defRPr sz="2667">
                <a:solidFill>
                  <a:schemeClr val="accent6">
                    <a:lumMod val="75000"/>
                    <a:lumOff val="25000"/>
                  </a:schemeClr>
                </a:solidFill>
              </a:defRPr>
            </a:lvl3pPr>
            <a:lvl4pPr marL="1199970" indent="0">
              <a:buNone/>
              <a:defRPr sz="2667">
                <a:solidFill>
                  <a:schemeClr val="accent6">
                    <a:lumMod val="75000"/>
                    <a:lumOff val="25000"/>
                  </a:schemeClr>
                </a:solidFill>
              </a:defRPr>
            </a:lvl4pPr>
            <a:lvl5pPr marL="1583960" indent="0">
              <a:buNone/>
              <a:defRPr sz="2667">
                <a:solidFill>
                  <a:schemeClr val="accent6">
                    <a:lumMod val="75000"/>
                    <a:lumOff val="25000"/>
                  </a:schemeClr>
                </a:solidFill>
              </a:defRPr>
            </a:lvl5pPr>
          </a:lstStyle>
          <a:p>
            <a:pPr lvl="0"/>
            <a:r>
              <a:rPr lang="fi-FI"/>
              <a:t>Kirjoita kuvateksti ja –lähde tähän</a:t>
            </a:r>
          </a:p>
        </p:txBody>
      </p:sp>
    </p:spTree>
    <p:extLst>
      <p:ext uri="{BB962C8B-B14F-4D97-AF65-F5344CB8AC3E}">
        <p14:creationId xmlns:p14="http://schemas.microsoft.com/office/powerpoint/2010/main" val="1671935723"/>
      </p:ext>
    </p:extLst>
  </p:cSld>
  <p:clrMapOvr>
    <a:masterClrMapping/>
  </p:clrMapOvr>
  <p:hf sldNum="0" hdr="0" ftr="0" dt="0"/>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pic>
        <p:nvPicPr>
          <p:cNvPr id="8" name="Picture 7">
            <a:extLst>
              <a:ext uri="{FF2B5EF4-FFF2-40B4-BE49-F238E27FC236}">
                <a16:creationId xmlns:a16="http://schemas.microsoft.com/office/drawing/2014/main" id="{FC5C8632-FA72-48DB-A3AB-14A4D37C9AD8}"/>
              </a:ext>
            </a:extLst>
          </p:cNvPr>
          <p:cNvPicPr>
            <a:picLocks noChangeAspect="1"/>
          </p:cNvPicPr>
          <p:nvPr userDrawn="1"/>
        </p:nvPicPr>
        <p:blipFill>
          <a:blip r:embed="rId6"/>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337251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spTree>
    <p:extLst>
      <p:ext uri="{BB962C8B-B14F-4D97-AF65-F5344CB8AC3E}">
        <p14:creationId xmlns:p14="http://schemas.microsoft.com/office/powerpoint/2010/main" val="145637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1506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pic>
        <p:nvPicPr>
          <p:cNvPr id="4" name="Picture 3">
            <a:extLst>
              <a:ext uri="{FF2B5EF4-FFF2-40B4-BE49-F238E27FC236}">
                <a16:creationId xmlns:a16="http://schemas.microsoft.com/office/drawing/2014/main" id="{D11F4666-D6B5-45BF-9029-D7C0FE8FC4D8}"/>
              </a:ext>
            </a:extLst>
          </p:cNvPr>
          <p:cNvPicPr>
            <a:picLocks noChangeAspect="1"/>
          </p:cNvPicPr>
          <p:nvPr userDrawn="1"/>
        </p:nvPicPr>
        <p:blipFill>
          <a:blip r:embed="rId2"/>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156349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406513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r>
              <a:rPr lang="fi-FI"/>
              <a:t>Yrittäjägallup, kierros 2/2021 maaliskuu</a:t>
            </a:r>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1766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r>
              <a:rPr lang="fi-FI"/>
              <a:t>Yrittäjägallup, kierros 2/2021 maaliskuu</a:t>
            </a:r>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44783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r>
              <a:rPr lang="fi-FI"/>
              <a:t>Yrittäjägallup, kierros 2/2021 maaliskuu</a:t>
            </a:r>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0598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r>
              <a:rPr lang="fi-FI"/>
              <a:t>Yrittäjägallup, kierros 2/2021 maaliskuu</a:t>
            </a:r>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29330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r>
              <a:rPr lang="fi-FI"/>
              <a:t>Yrittäjägallup, kierros 2/2021 maaliskuu</a:t>
            </a:r>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3773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fld id="{A3C3278E-765C-4FED-AAAB-781631F41A93}" type="datetime1">
              <a:rPr lang="fi-FI" smtClean="0"/>
              <a:t>15.8.2022</a:t>
            </a:fld>
            <a:endParaRPr lang="fi-FI"/>
          </a:p>
        </p:txBody>
      </p:sp>
      <p:sp>
        <p:nvSpPr>
          <p:cNvPr id="4" name="Alatunnisteen paikkamerkki 3"/>
          <p:cNvSpPr>
            <a:spLocks noGrp="1"/>
          </p:cNvSpPr>
          <p:nvPr>
            <p:ph type="ftr" sz="quarter" idx="11"/>
          </p:nvPr>
        </p:nvSpPr>
        <p:spPr/>
        <p:txBody>
          <a:bodyPr/>
          <a:lstStyle/>
          <a:p>
            <a:r>
              <a:rPr lang="fi-FI"/>
              <a:t>[Alatunnisteteksti]</a:t>
            </a:r>
          </a:p>
        </p:txBody>
      </p:sp>
      <p:sp>
        <p:nvSpPr>
          <p:cNvPr id="5" name="Dian numeron paikkamerkki 4"/>
          <p:cNvSpPr>
            <a:spLocks noGrp="1"/>
          </p:cNvSpPr>
          <p:nvPr>
            <p:ph type="sldNum" sz="quarter" idx="12"/>
          </p:nvPr>
        </p:nvSpPr>
        <p:spPr/>
        <p:txBody>
          <a:bodyPr/>
          <a:lstStyle/>
          <a:p>
            <a:fld id="{DA6950FC-F01D-432E-92A0-E4475BC39D8F}" type="slidenum">
              <a:rPr lang="fi-FI" smtClean="0"/>
              <a:t>‹#›</a:t>
            </a:fld>
            <a:endParaRPr lang="fi-FI"/>
          </a:p>
        </p:txBody>
      </p:sp>
    </p:spTree>
    <p:extLst>
      <p:ext uri="{BB962C8B-B14F-4D97-AF65-F5344CB8AC3E}">
        <p14:creationId xmlns:p14="http://schemas.microsoft.com/office/powerpoint/2010/main" val="16190855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r>
              <a:rPr lang="fi-FI"/>
              <a:t>Yrittäjägallup, kierros 2/2021 maaliskuu</a:t>
            </a:r>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37345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r>
              <a:rPr lang="fi-FI"/>
              <a:t>Yrittäjägallup, kierros 2/2021 maaliskuu</a:t>
            </a:r>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336058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r>
              <a:rPr lang="fi-FI"/>
              <a:t>Yrittäjägallup, kierros 2/2021 maaliskuu</a:t>
            </a:r>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98071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r>
              <a:rPr lang="fi-FI"/>
              <a:t>Yrittäjägallup, kierros 2/2021 maaliskuu</a:t>
            </a:r>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76396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r>
              <a:rPr lang="fi-FI"/>
              <a:t>Yrittäjägallup, kierros 2/2021 maaliskuu</a:t>
            </a:r>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427153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r>
              <a:rPr lang="fi-FI"/>
              <a:t>Yrittäjägallup, kierros 2/2021 maaliskuu</a:t>
            </a:r>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368586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r>
              <a:rPr lang="fi-FI"/>
              <a:t>Yrittäjägallup, kierros 2/2021 maaliskuu</a:t>
            </a:r>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07686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r>
              <a:rPr lang="fi-FI"/>
              <a:t>Yrittäjägallup, kierros 2/2021 maaliskuu</a:t>
            </a:r>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145292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r>
              <a:rPr lang="fi-FI"/>
              <a:t>Yrittäjägallup, kierros 2/2021 maaliskuu</a:t>
            </a:r>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231158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r>
              <a:rPr lang="fi-FI"/>
              <a:t>Yrittäjägallup, kierros 2/2021 maaliskuu</a:t>
            </a:r>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8619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ogollinen di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1CE8FED5-D933-44C8-9564-D710DB44FAAC}" type="datetime1">
              <a:rPr lang="fi-FI" smtClean="0"/>
              <a:t>15.8.2022</a:t>
            </a:fld>
            <a:endParaRPr lang="fi-FI"/>
          </a:p>
        </p:txBody>
      </p:sp>
      <p:sp>
        <p:nvSpPr>
          <p:cNvPr id="4" name="Alatunnisteen paikkamerkki 3"/>
          <p:cNvSpPr>
            <a:spLocks noGrp="1"/>
          </p:cNvSpPr>
          <p:nvPr>
            <p:ph type="ftr" sz="quarter" idx="11"/>
          </p:nvPr>
        </p:nvSpPr>
        <p:spPr/>
        <p:txBody>
          <a:bodyPr/>
          <a:lstStyle/>
          <a:p>
            <a:r>
              <a:rPr lang="fi-FI"/>
              <a:t>[Alatunnisteteksti]</a:t>
            </a:r>
          </a:p>
        </p:txBody>
      </p:sp>
      <p:sp>
        <p:nvSpPr>
          <p:cNvPr id="5" name="Dian numeron paikkamerkki 4"/>
          <p:cNvSpPr>
            <a:spLocks noGrp="1"/>
          </p:cNvSpPr>
          <p:nvPr>
            <p:ph type="sldNum" sz="quarter" idx="12"/>
          </p:nvPr>
        </p:nvSpPr>
        <p:spPr/>
        <p:txBody>
          <a:bodyPr/>
          <a:lstStyle/>
          <a:p>
            <a:fld id="{DA6950FC-F01D-432E-92A0-E4475BC39D8F}" type="slidenum">
              <a:rPr lang="fi-FI" smtClean="0"/>
              <a:t>‹#›</a:t>
            </a:fld>
            <a:endParaRPr lang="fi-FI"/>
          </a:p>
        </p:txBody>
      </p:sp>
    </p:spTree>
    <p:extLst>
      <p:ext uri="{BB962C8B-B14F-4D97-AF65-F5344CB8AC3E}">
        <p14:creationId xmlns:p14="http://schemas.microsoft.com/office/powerpoint/2010/main" val="2033449685"/>
      </p:ext>
    </p:extLst>
  </p:cSld>
  <p:clrMapOvr>
    <a:masterClrMapping/>
  </p:clrMapOvr>
  <p:hf sldNum="0" hdr="0" ftr="0" dt="0"/>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r>
              <a:rPr lang="fi-FI"/>
              <a:t>Yrittäjägallup, kierros 2/2021 maaliskuu</a:t>
            </a:r>
            <a:endParaRPr lang="en-GB" dirty="0"/>
          </a:p>
        </p:txBody>
      </p:sp>
    </p:spTree>
    <p:extLst>
      <p:ext uri="{BB962C8B-B14F-4D97-AF65-F5344CB8AC3E}">
        <p14:creationId xmlns:p14="http://schemas.microsoft.com/office/powerpoint/2010/main" val="148965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dirty="0"/>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cxnSp>
        <p:nvCxnSpPr>
          <p:cNvPr id="11" name="Straight Connector 10"/>
          <p:cNvCxnSpPr/>
          <p:nvPr userDrawn="1"/>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Footer Placeholder 70"/>
          <p:cNvSpPr>
            <a:spLocks noGrp="1"/>
          </p:cNvSpPr>
          <p:nvPr>
            <p:ph type="ftr" sz="quarter" idx="3"/>
          </p:nvPr>
        </p:nvSpPr>
        <p:spPr>
          <a:xfrm>
            <a:off x="5855250" y="6146837"/>
            <a:ext cx="3728697" cy="711164"/>
          </a:xfrm>
          <a:prstGeom prst="rect">
            <a:avLst/>
          </a:prstGeom>
        </p:spPr>
        <p:txBody>
          <a:bodyPr lIns="496800" tIns="90000" anchor="ctr">
            <a:noAutofit/>
          </a:bodyPr>
          <a:lstStyle>
            <a:lvl1pPr algn="r">
              <a:defRPr lang="en-AU" sz="1250" b="0">
                <a:solidFill>
                  <a:schemeClr val="bg1">
                    <a:lumMod val="50000"/>
                  </a:schemeClr>
                </a:solidFill>
                <a:latin typeface="+mn-lt"/>
                <a:cs typeface="+mn-cs"/>
              </a:defRPr>
            </a:lvl1pPr>
          </a:lstStyle>
          <a:p>
            <a:pPr>
              <a:spcBef>
                <a:spcPct val="20000"/>
              </a:spcBef>
              <a:buFont typeface="Arial" pitchFamily="34" charset="0"/>
              <a:buNone/>
            </a:pPr>
            <a:r>
              <a:rPr lang="fi-FI"/>
              <a:t>Yrittäjägallup, kierros 2/2021 maaliskuu</a:t>
            </a:r>
            <a:endParaRPr lang="fi-FI" dirty="0"/>
          </a:p>
        </p:txBody>
      </p:sp>
      <p:pic>
        <p:nvPicPr>
          <p:cNvPr id="14" name="Picture 13">
            <a:extLst>
              <a:ext uri="{FF2B5EF4-FFF2-40B4-BE49-F238E27FC236}">
                <a16:creationId xmlns:a16="http://schemas.microsoft.com/office/drawing/2014/main" id="{939D9B29-D4FD-40ED-BDB2-676C7FEDBF76}"/>
              </a:ext>
            </a:extLst>
          </p:cNvPr>
          <p:cNvPicPr>
            <a:picLocks noChangeAspect="1"/>
          </p:cNvPicPr>
          <p:nvPr userDrawn="1"/>
        </p:nvPicPr>
        <p:blipFill>
          <a:blip r:embed="rId2"/>
          <a:stretch>
            <a:fillRect/>
          </a:stretch>
        </p:blipFill>
        <p:spPr>
          <a:xfrm>
            <a:off x="9956686" y="6304110"/>
            <a:ext cx="1519697" cy="410318"/>
          </a:xfrm>
          <a:prstGeom prst="rect">
            <a:avLst/>
          </a:prstGeom>
        </p:spPr>
      </p:pic>
      <p:pic>
        <p:nvPicPr>
          <p:cNvPr id="10" name="Picture 9">
            <a:extLst>
              <a:ext uri="{FF2B5EF4-FFF2-40B4-BE49-F238E27FC236}">
                <a16:creationId xmlns:a16="http://schemas.microsoft.com/office/drawing/2014/main" id="{32C7D71F-3BCA-4364-8D36-AA865FDD0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830" y="561243"/>
            <a:ext cx="2052000" cy="417127"/>
          </a:xfrm>
          <a:prstGeom prst="rect">
            <a:avLst/>
          </a:prstGeom>
        </p:spPr>
      </p:pic>
      <p:pic>
        <p:nvPicPr>
          <p:cNvPr id="12" name="Graphic 11">
            <a:extLst>
              <a:ext uri="{FF2B5EF4-FFF2-40B4-BE49-F238E27FC236}">
                <a16:creationId xmlns:a16="http://schemas.microsoft.com/office/drawing/2014/main" id="{006960B3-C0B2-4A83-B719-255991CA63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408298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dirty="0"/>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dirty="0"/>
              <a:t>Click to edit master text styles</a:t>
            </a:r>
          </a:p>
        </p:txBody>
      </p:sp>
      <p:sp>
        <p:nvSpPr>
          <p:cNvPr id="10" name="Footer Placeholder 70"/>
          <p:cNvSpPr>
            <a:spLocks noGrp="1"/>
          </p:cNvSpPr>
          <p:nvPr>
            <p:ph type="ftr" sz="quarter" idx="3"/>
          </p:nvPr>
        </p:nvSpPr>
        <p:spPr>
          <a:xfrm>
            <a:off x="5855250" y="6146837"/>
            <a:ext cx="3728697" cy="711164"/>
          </a:xfrm>
          <a:prstGeom prst="rect">
            <a:avLst/>
          </a:prstGeom>
        </p:spPr>
        <p:txBody>
          <a:bodyPr lIns="496800" tIns="90000" anchor="ctr">
            <a:noAutofit/>
          </a:bodyPr>
          <a:lstStyle>
            <a:lvl1pPr algn="r">
              <a:defRPr lang="en-AU" sz="1250" b="0">
                <a:solidFill>
                  <a:schemeClr val="bg1">
                    <a:lumMod val="50000"/>
                  </a:schemeClr>
                </a:solidFill>
                <a:latin typeface="+mn-lt"/>
                <a:cs typeface="+mn-cs"/>
              </a:defRPr>
            </a:lvl1pPr>
          </a:lstStyle>
          <a:p>
            <a:pPr>
              <a:spcBef>
                <a:spcPct val="20000"/>
              </a:spcBef>
              <a:buFont typeface="Arial" pitchFamily="34" charset="0"/>
              <a:buNone/>
            </a:pPr>
            <a:r>
              <a:rPr lang="fi-FI"/>
              <a:t>Yrittäjägallup, kierros 2/2021 maaliskuu</a:t>
            </a:r>
            <a:endParaRPr lang="fi-FI" dirty="0"/>
          </a:p>
        </p:txBody>
      </p:sp>
    </p:spTree>
    <p:extLst>
      <p:ext uri="{BB962C8B-B14F-4D97-AF65-F5344CB8AC3E}">
        <p14:creationId xmlns:p14="http://schemas.microsoft.com/office/powerpoint/2010/main" val="424982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39C2F9F-D62C-45B4-A903-8104CE8EF828}" type="datetime1">
              <a:rPr lang="fi-FI" smtClean="0"/>
              <a:t>15.8.2022</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sp>
        <p:nvSpPr>
          <p:cNvPr id="7" name="Otsikko 6">
            <a:extLst>
              <a:ext uri="{FF2B5EF4-FFF2-40B4-BE49-F238E27FC236}">
                <a16:creationId xmlns:a16="http://schemas.microsoft.com/office/drawing/2014/main" id="{46BE63EC-6095-471C-AE85-156114947DA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153121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60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yntikorttidi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1CE8FED5-D933-44C8-9564-D710DB44FAAC}" type="datetime1">
              <a:rPr lang="fi-FI" smtClean="0"/>
              <a:t>15.8.2022</a:t>
            </a:fld>
            <a:endParaRPr lang="fi-FI"/>
          </a:p>
        </p:txBody>
      </p:sp>
      <p:sp>
        <p:nvSpPr>
          <p:cNvPr id="4" name="Alatunnisteen paikkamerkki 3"/>
          <p:cNvSpPr>
            <a:spLocks noGrp="1"/>
          </p:cNvSpPr>
          <p:nvPr>
            <p:ph type="ftr" sz="quarter" idx="11"/>
          </p:nvPr>
        </p:nvSpPr>
        <p:spPr/>
        <p:txBody>
          <a:bodyPr/>
          <a:lstStyle/>
          <a:p>
            <a:r>
              <a:rPr lang="fi-FI"/>
              <a:t>[Alatunnisteteksti]</a:t>
            </a:r>
          </a:p>
        </p:txBody>
      </p:sp>
      <p:sp>
        <p:nvSpPr>
          <p:cNvPr id="5" name="Dian numeron paikkamerkki 4"/>
          <p:cNvSpPr>
            <a:spLocks noGrp="1"/>
          </p:cNvSpPr>
          <p:nvPr>
            <p:ph type="sldNum" sz="quarter" idx="12"/>
          </p:nvPr>
        </p:nvSpPr>
        <p:spPr/>
        <p:txBody>
          <a:bodyPr/>
          <a:lstStyle/>
          <a:p>
            <a:fld id="{DA6950FC-F01D-432E-92A0-E4475BC39D8F}" type="slidenum">
              <a:rPr lang="fi-FI" smtClean="0"/>
              <a:t>‹#›</a:t>
            </a:fld>
            <a:endParaRPr lang="fi-FI"/>
          </a:p>
        </p:txBody>
      </p:sp>
      <p:sp>
        <p:nvSpPr>
          <p:cNvPr id="6" name="Tekstin paikkamerkki 5"/>
          <p:cNvSpPr>
            <a:spLocks noGrp="1"/>
          </p:cNvSpPr>
          <p:nvPr>
            <p:ph type="body" sz="quarter" idx="13" hasCustomPrompt="1"/>
          </p:nvPr>
        </p:nvSpPr>
        <p:spPr>
          <a:xfrm>
            <a:off x="414000" y="1097280"/>
            <a:ext cx="5544000" cy="4731552"/>
          </a:xfrm>
        </p:spPr>
        <p:txBody>
          <a:bodyPr/>
          <a:lstStyle>
            <a:lvl1pPr marL="0" indent="0">
              <a:spcBef>
                <a:spcPts val="0"/>
              </a:spcBef>
              <a:buNone/>
              <a:defRPr sz="2400"/>
            </a:lvl1pPr>
          </a:lstStyle>
          <a:p>
            <a:pPr lvl="0"/>
            <a:r>
              <a:rPr lang="fi-FI"/>
              <a:t>Etunimi Sukunimi</a:t>
            </a:r>
            <a:br>
              <a:rPr lang="fi-FI"/>
            </a:br>
            <a:r>
              <a:rPr lang="fi-FI"/>
              <a:t>tehtävänimike</a:t>
            </a:r>
            <a:br>
              <a:rPr lang="fi-FI"/>
            </a:br>
            <a:br>
              <a:rPr lang="fi-FI"/>
            </a:br>
            <a:r>
              <a:rPr lang="fi-FI"/>
              <a:t>p. 00 0000 000, 000 000 000</a:t>
            </a:r>
            <a:br>
              <a:rPr lang="fi-FI"/>
            </a:br>
            <a:r>
              <a:rPr lang="fi-FI" err="1"/>
              <a:t>etunimi.sukunimi@yrittajat.fi</a:t>
            </a:r>
            <a:br>
              <a:rPr lang="fi-FI"/>
            </a:br>
            <a:br>
              <a:rPr lang="fi-FI"/>
            </a:br>
            <a:r>
              <a:rPr lang="fi-FI"/>
              <a:t>Twitter:</a:t>
            </a:r>
            <a:br>
              <a:rPr lang="fi-FI"/>
            </a:br>
            <a:r>
              <a:rPr lang="fi-FI"/>
              <a:t>Instagram:</a:t>
            </a:r>
            <a:br>
              <a:rPr lang="fi-FI"/>
            </a:br>
            <a:r>
              <a:rPr lang="fi-FI"/>
              <a:t>Facebook:</a:t>
            </a:r>
            <a:br>
              <a:rPr lang="fi-FI"/>
            </a:br>
            <a:br>
              <a:rPr lang="fi-FI"/>
            </a:br>
            <a:r>
              <a:rPr lang="fi-FI" err="1"/>
              <a:t>yrittajat.fi</a:t>
            </a:r>
            <a:endParaRPr lang="fi-FI"/>
          </a:p>
        </p:txBody>
      </p:sp>
      <p:sp>
        <p:nvSpPr>
          <p:cNvPr id="8" name="Kuvan paikkamerkki 7"/>
          <p:cNvSpPr>
            <a:spLocks noGrp="1"/>
          </p:cNvSpPr>
          <p:nvPr>
            <p:ph type="pic" sz="quarter" idx="14" hasCustomPrompt="1"/>
          </p:nvPr>
        </p:nvSpPr>
        <p:spPr>
          <a:xfrm>
            <a:off x="6096000" y="1097280"/>
            <a:ext cx="6096000" cy="4731552"/>
          </a:xfrm>
          <a:noFill/>
        </p:spPr>
        <p:txBody>
          <a:bodyPr anchor="ctr"/>
          <a:lstStyle>
            <a:lvl1pPr marL="239994" indent="0" algn="ctr">
              <a:spcBef>
                <a:spcPts val="0"/>
              </a:spcBef>
              <a:buNone/>
              <a:defRPr sz="2667"/>
            </a:lvl1pPr>
          </a:lstStyle>
          <a:p>
            <a:r>
              <a:rPr lang="fi-FI"/>
              <a:t>Vedä kuva paikkamerkkiin tai</a:t>
            </a:r>
            <a:br>
              <a:rPr lang="fi-FI"/>
            </a:br>
            <a:r>
              <a:rPr lang="fi-FI"/>
              <a:t>lisää napsauttamalla kuvaketta</a:t>
            </a:r>
          </a:p>
        </p:txBody>
      </p:sp>
    </p:spTree>
    <p:extLst>
      <p:ext uri="{BB962C8B-B14F-4D97-AF65-F5344CB8AC3E}">
        <p14:creationId xmlns:p14="http://schemas.microsoft.com/office/powerpoint/2010/main" val="199987970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opetusdia">
    <p:bg>
      <p:bgPr>
        <a:solidFill>
          <a:schemeClr val="accent1"/>
        </a:solidFill>
        <a:effectLst/>
      </p:bgPr>
    </p:bg>
    <p:spTree>
      <p:nvGrpSpPr>
        <p:cNvPr id="1" name=""/>
        <p:cNvGrpSpPr/>
        <p:nvPr/>
      </p:nvGrpSpPr>
      <p:grpSpPr>
        <a:xfrm>
          <a:off x="0" y="0"/>
          <a:ext cx="0" cy="0"/>
          <a:chOff x="0" y="0"/>
          <a:chExt cx="0" cy="0"/>
        </a:xfrm>
      </p:grpSpPr>
      <p:pic>
        <p:nvPicPr>
          <p:cNvPr id="9" name="Kuva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546" y="2237780"/>
            <a:ext cx="6132909" cy="2382440"/>
          </a:xfrm>
          <a:prstGeom prst="rect">
            <a:avLst/>
          </a:prstGeom>
        </p:spPr>
      </p:pic>
    </p:spTree>
    <p:extLst>
      <p:ext uri="{BB962C8B-B14F-4D97-AF65-F5344CB8AC3E}">
        <p14:creationId xmlns:p14="http://schemas.microsoft.com/office/powerpoint/2010/main" val="110548936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7" name="Otsikko 6">
            <a:extLst>
              <a:ext uri="{FF2B5EF4-FFF2-40B4-BE49-F238E27FC236}">
                <a16:creationId xmlns:a16="http://schemas.microsoft.com/office/drawing/2014/main" id="{46BE63EC-6095-471C-AE85-156114947DA3}"/>
              </a:ext>
            </a:extLst>
          </p:cNvPr>
          <p:cNvSpPr>
            <a:spLocks noGrp="1"/>
          </p:cNvSpPr>
          <p:nvPr>
            <p:ph type="title"/>
          </p:nvPr>
        </p:nvSpPr>
        <p:spPr/>
        <p:txBody>
          <a:bodyPr/>
          <a:lstStyle/>
          <a:p>
            <a:r>
              <a:rPr lang="en-GB"/>
              <a:t>Click to edit Master title style</a:t>
            </a:r>
            <a:endParaRPr lang="fi-FI"/>
          </a:p>
        </p:txBody>
      </p:sp>
      <p:sp>
        <p:nvSpPr>
          <p:cNvPr id="8" name="Tekstin paikkamerkki 13">
            <a:extLst>
              <a:ext uri="{FF2B5EF4-FFF2-40B4-BE49-F238E27FC236}">
                <a16:creationId xmlns:a16="http://schemas.microsoft.com/office/drawing/2014/main" id="{F444A000-B758-C94D-9683-4F5F09F286B5}"/>
              </a:ext>
            </a:extLst>
          </p:cNvPr>
          <p:cNvSpPr>
            <a:spLocks noGrp="1"/>
          </p:cNvSpPr>
          <p:nvPr>
            <p:ph type="body" sz="quarter" idx="13" hasCustomPrompt="1"/>
          </p:nvPr>
        </p:nvSpPr>
        <p:spPr>
          <a:xfrm>
            <a:off x="2069432" y="5856000"/>
            <a:ext cx="8058567" cy="240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
        <p:nvSpPr>
          <p:cNvPr id="14" name="Päivämäärän paikkamerkki 3">
            <a:extLst>
              <a:ext uri="{FF2B5EF4-FFF2-40B4-BE49-F238E27FC236}">
                <a16:creationId xmlns:a16="http://schemas.microsoft.com/office/drawing/2014/main" id="{1D742ABF-2963-F949-847F-ED0B9AF677DA}"/>
              </a:ext>
            </a:extLst>
          </p:cNvPr>
          <p:cNvSpPr>
            <a:spLocks noGrp="1"/>
          </p:cNvSpPr>
          <p:nvPr>
            <p:ph type="dt" sz="half" idx="2"/>
          </p:nvPr>
        </p:nvSpPr>
        <p:spPr>
          <a:xfrm>
            <a:off x="10414354" y="6414344"/>
            <a:ext cx="1248000" cy="324000"/>
          </a:xfrm>
          <a:prstGeom prst="rect">
            <a:avLst/>
          </a:prstGeom>
        </p:spPr>
        <p:txBody>
          <a:bodyPr vert="horz" lIns="91440" tIns="45720" rIns="91440" bIns="45720" rtlCol="0" anchor="ctr"/>
          <a:lstStyle>
            <a:lvl1pPr algn="r">
              <a:defRPr sz="1000">
                <a:solidFill>
                  <a:schemeClr val="tx1"/>
                </a:solidFill>
              </a:defRPr>
            </a:lvl1pPr>
          </a:lstStyle>
          <a:p>
            <a:pPr algn="r"/>
            <a:fld id="{1CE8FED5-D933-44C8-9564-D710DB44FAAC}" type="datetime1">
              <a:rPr lang="fi-FI" smtClean="0"/>
              <a:pPr algn="r"/>
              <a:t>15.8.2022</a:t>
            </a:fld>
            <a:endParaRPr lang="fi-FI"/>
          </a:p>
        </p:txBody>
      </p:sp>
      <p:sp>
        <p:nvSpPr>
          <p:cNvPr id="15" name="Alatunnisteen paikkamerkki 4">
            <a:extLst>
              <a:ext uri="{FF2B5EF4-FFF2-40B4-BE49-F238E27FC236}">
                <a16:creationId xmlns:a16="http://schemas.microsoft.com/office/drawing/2014/main" id="{2E032AAA-386D-2B42-B0FE-6A6B9E7D550C}"/>
              </a:ext>
            </a:extLst>
          </p:cNvPr>
          <p:cNvSpPr>
            <a:spLocks noGrp="1"/>
          </p:cNvSpPr>
          <p:nvPr>
            <p:ph type="ftr" sz="quarter" idx="3"/>
          </p:nvPr>
        </p:nvSpPr>
        <p:spPr>
          <a:xfrm>
            <a:off x="1497600" y="6415200"/>
            <a:ext cx="7752000" cy="324000"/>
          </a:xfrm>
          <a:prstGeom prst="rect">
            <a:avLst/>
          </a:prstGeom>
        </p:spPr>
        <p:txBody>
          <a:bodyPr vert="horz" lIns="91440" tIns="45720" rIns="91440" bIns="45720" rtlCol="0" anchor="ctr"/>
          <a:lstStyle>
            <a:lvl1pPr algn="l">
              <a:defRPr sz="1000">
                <a:solidFill>
                  <a:schemeClr val="tx1"/>
                </a:solidFill>
              </a:defRPr>
            </a:lvl1pPr>
          </a:lstStyle>
          <a:p>
            <a:r>
              <a:rPr lang="fi-FI"/>
              <a:t>[Alatunnisteteksti]</a:t>
            </a:r>
          </a:p>
        </p:txBody>
      </p:sp>
      <p:sp>
        <p:nvSpPr>
          <p:cNvPr id="17" name="Dian numeron paikkamerkki 5">
            <a:extLst>
              <a:ext uri="{FF2B5EF4-FFF2-40B4-BE49-F238E27FC236}">
                <a16:creationId xmlns:a16="http://schemas.microsoft.com/office/drawing/2014/main" id="{0725A685-BD34-FF41-A284-1D4E2D86F6C0}"/>
              </a:ext>
            </a:extLst>
          </p:cNvPr>
          <p:cNvSpPr txBox="1">
            <a:spLocks/>
          </p:cNvSpPr>
          <p:nvPr userDrawn="1"/>
        </p:nvSpPr>
        <p:spPr>
          <a:xfrm>
            <a:off x="438739" y="6414344"/>
            <a:ext cx="576000" cy="324000"/>
          </a:xfrm>
          <a:prstGeom prst="rect">
            <a:avLst/>
          </a:prstGeom>
        </p:spPr>
        <p:txBody>
          <a:bodyPr vert="horz" lIns="0" tIns="45720" rIns="91440" bIns="45720" rtlCol="0" anchor="ctr"/>
          <a:lstStyle>
            <a:defPPr>
              <a:defRPr lang="en-US"/>
            </a:defPPr>
            <a:lvl1pPr marL="0" algn="ctr" defTabSz="914377" rtl="0" eaLnBrk="1" latinLnBrk="0" hangingPunct="1">
              <a:defRPr sz="1000" kern="1200">
                <a:solidFill>
                  <a:schemeClr val="bg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DA6950FC-F01D-432E-92A0-E4475BC39D8F}" type="slidenum">
              <a:rPr lang="fi-FI" smtClean="0"/>
              <a:pPr/>
              <a:t>‹#›</a:t>
            </a:fld>
            <a:endParaRPr lang="fi-FI"/>
          </a:p>
        </p:txBody>
      </p:sp>
      <p:sp>
        <p:nvSpPr>
          <p:cNvPr id="10" name="Dian numeron paikkamerkki 5">
            <a:extLst>
              <a:ext uri="{FF2B5EF4-FFF2-40B4-BE49-F238E27FC236}">
                <a16:creationId xmlns:a16="http://schemas.microsoft.com/office/drawing/2014/main" id="{88CB238B-3E8E-034D-82F2-94421457AA8A}"/>
              </a:ext>
            </a:extLst>
          </p:cNvPr>
          <p:cNvSpPr>
            <a:spLocks noGrp="1"/>
          </p:cNvSpPr>
          <p:nvPr>
            <p:ph type="sldNum" sz="quarter" idx="4"/>
          </p:nvPr>
        </p:nvSpPr>
        <p:spPr>
          <a:xfrm>
            <a:off x="545830" y="6414344"/>
            <a:ext cx="619200" cy="324000"/>
          </a:xfrm>
          <a:prstGeom prst="rect">
            <a:avLst/>
          </a:prstGeom>
        </p:spPr>
        <p:txBody>
          <a:bodyPr anchor="ctr" anchorCtr="0"/>
          <a:lstStyle>
            <a:lvl1pPr>
              <a:defRPr sz="1000" baseline="0">
                <a:latin typeface="+mj-lt"/>
              </a:defRPr>
            </a:lvl1pPr>
          </a:lstStyle>
          <a:p>
            <a:fld id="{DA6950FC-F01D-432E-92A0-E4475BC39D8F}" type="slidenum">
              <a:rPr lang="fi-FI" smtClean="0"/>
              <a:pPr/>
              <a:t>‹#›</a:t>
            </a:fld>
            <a:endParaRPr lang="fi-FI" sz="1000">
              <a:latin typeface="+mj-lt"/>
            </a:endParaRPr>
          </a:p>
        </p:txBody>
      </p:sp>
    </p:spTree>
    <p:extLst>
      <p:ext uri="{BB962C8B-B14F-4D97-AF65-F5344CB8AC3E}">
        <p14:creationId xmlns:p14="http://schemas.microsoft.com/office/powerpoint/2010/main" val="1792878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Kuva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747094" y="943224"/>
            <a:ext cx="6914681" cy="1080001"/>
          </a:xfrm>
        </p:spPr>
        <p:txBody>
          <a:bodyPr/>
          <a:lstStyle>
            <a:lvl1pPr>
              <a:defRPr sz="3600" baseline="0"/>
            </a:lvl1pPr>
          </a:lstStyle>
          <a:p>
            <a:r>
              <a:rPr lang="en-GB"/>
              <a:t>Click to edit Master title style</a:t>
            </a:r>
            <a:endParaRPr lang="fi-FI"/>
          </a:p>
        </p:txBody>
      </p:sp>
      <p:sp>
        <p:nvSpPr>
          <p:cNvPr id="13" name="Text Placeholder 11">
            <a:extLst>
              <a:ext uri="{FF2B5EF4-FFF2-40B4-BE49-F238E27FC236}">
                <a16:creationId xmlns:a16="http://schemas.microsoft.com/office/drawing/2014/main" id="{6794226B-08B9-A946-AAC4-30B95F4BA731}"/>
              </a:ext>
            </a:extLst>
          </p:cNvPr>
          <p:cNvSpPr>
            <a:spLocks noGrp="1"/>
          </p:cNvSpPr>
          <p:nvPr>
            <p:ph type="body" sz="quarter" idx="14"/>
          </p:nvPr>
        </p:nvSpPr>
        <p:spPr>
          <a:xfrm>
            <a:off x="4747094" y="2312402"/>
            <a:ext cx="6914681" cy="3486514"/>
          </a:xfrm>
        </p:spPr>
        <p:txBody>
          <a:bodyPr/>
          <a:lstStyle>
            <a:lvl1pPr>
              <a:defRPr sz="2400" baseline="0"/>
            </a:lvl1pPr>
            <a:lvl2pPr>
              <a:defRPr sz="2200" baseline="0"/>
            </a:lvl2pPr>
            <a:lvl3pPr>
              <a:defRPr sz="2200" baseline="0"/>
            </a:lvl3pPr>
            <a:lvl4pPr>
              <a:defRPr sz="2200" baseline="0"/>
            </a:lvl4pPr>
            <a:lvl5pPr>
              <a:defRPr sz="2200" baseline="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16" name="Picture Placeholder 14">
            <a:extLst>
              <a:ext uri="{FF2B5EF4-FFF2-40B4-BE49-F238E27FC236}">
                <a16:creationId xmlns:a16="http://schemas.microsoft.com/office/drawing/2014/main" id="{4AA0D4C0-0A38-3245-9304-6AAD4AD488B5}"/>
              </a:ext>
            </a:extLst>
          </p:cNvPr>
          <p:cNvSpPr>
            <a:spLocks noGrp="1"/>
          </p:cNvSpPr>
          <p:nvPr>
            <p:ph type="pic" sz="quarter" idx="15"/>
          </p:nvPr>
        </p:nvSpPr>
        <p:spPr>
          <a:xfrm>
            <a:off x="0" y="0"/>
            <a:ext cx="4308340" cy="6858000"/>
          </a:xfrm>
        </p:spPr>
        <p:txBody>
          <a:bodyPr/>
          <a:lstStyle/>
          <a:p>
            <a:endParaRPr lang="x-none"/>
          </a:p>
        </p:txBody>
      </p:sp>
      <p:sp>
        <p:nvSpPr>
          <p:cNvPr id="19" name="Text Placeholder 17">
            <a:extLst>
              <a:ext uri="{FF2B5EF4-FFF2-40B4-BE49-F238E27FC236}">
                <a16:creationId xmlns:a16="http://schemas.microsoft.com/office/drawing/2014/main" id="{09A0B248-934C-0D47-A1B4-2DF4A5CF574D}"/>
              </a:ext>
            </a:extLst>
          </p:cNvPr>
          <p:cNvSpPr>
            <a:spLocks noGrp="1"/>
          </p:cNvSpPr>
          <p:nvPr>
            <p:ph type="body" sz="quarter" idx="16"/>
          </p:nvPr>
        </p:nvSpPr>
        <p:spPr>
          <a:xfrm>
            <a:off x="4747094" y="6035040"/>
            <a:ext cx="6914681" cy="324000"/>
          </a:xfrm>
        </p:spPr>
        <p:txBody>
          <a:bodyPr/>
          <a:lstStyle>
            <a:lvl1pPr>
              <a:buFontTx/>
              <a:buNone/>
              <a:defRPr sz="1100" baseline="0"/>
            </a:lvl1pPr>
          </a:lstStyle>
          <a:p>
            <a:pPr lvl="0"/>
            <a:r>
              <a:rPr lang="en-GB"/>
              <a:t>Click to edit Master text styles</a:t>
            </a:r>
          </a:p>
        </p:txBody>
      </p:sp>
      <p:sp>
        <p:nvSpPr>
          <p:cNvPr id="20" name="Päivämäärän paikkamerkki 3">
            <a:extLst>
              <a:ext uri="{FF2B5EF4-FFF2-40B4-BE49-F238E27FC236}">
                <a16:creationId xmlns:a16="http://schemas.microsoft.com/office/drawing/2014/main" id="{14C2AF28-D0C8-7742-9F63-6E42C1223DF4}"/>
              </a:ext>
            </a:extLst>
          </p:cNvPr>
          <p:cNvSpPr>
            <a:spLocks noGrp="1"/>
          </p:cNvSpPr>
          <p:nvPr>
            <p:ph type="dt" sz="half" idx="2"/>
          </p:nvPr>
        </p:nvSpPr>
        <p:spPr>
          <a:xfrm>
            <a:off x="10414354" y="6414344"/>
            <a:ext cx="1248000" cy="324000"/>
          </a:xfrm>
          <a:prstGeom prst="rect">
            <a:avLst/>
          </a:prstGeom>
        </p:spPr>
        <p:txBody>
          <a:bodyPr vert="horz" lIns="91440" tIns="45720" rIns="91440" bIns="45720" rtlCol="0" anchor="ctr"/>
          <a:lstStyle>
            <a:lvl1pPr algn="r">
              <a:defRPr sz="1000">
                <a:solidFill>
                  <a:schemeClr val="tx1"/>
                </a:solidFill>
              </a:defRPr>
            </a:lvl1pPr>
          </a:lstStyle>
          <a:p>
            <a:pPr algn="r"/>
            <a:fld id="{1CE8FED5-D933-44C8-9564-D710DB44FAAC}" type="datetime1">
              <a:rPr lang="fi-FI" smtClean="0"/>
              <a:pPr algn="r"/>
              <a:t>15.8.2022</a:t>
            </a:fld>
            <a:endParaRPr lang="fi-FI"/>
          </a:p>
        </p:txBody>
      </p:sp>
      <p:sp>
        <p:nvSpPr>
          <p:cNvPr id="23" name="Dian numeron paikkamerkki 5">
            <a:extLst>
              <a:ext uri="{FF2B5EF4-FFF2-40B4-BE49-F238E27FC236}">
                <a16:creationId xmlns:a16="http://schemas.microsoft.com/office/drawing/2014/main" id="{2156259D-58ED-CF44-B0A0-0F50F3244092}"/>
              </a:ext>
            </a:extLst>
          </p:cNvPr>
          <p:cNvSpPr txBox="1">
            <a:spLocks/>
          </p:cNvSpPr>
          <p:nvPr userDrawn="1"/>
        </p:nvSpPr>
        <p:spPr>
          <a:xfrm>
            <a:off x="438739" y="6414344"/>
            <a:ext cx="576000" cy="324000"/>
          </a:xfrm>
          <a:prstGeom prst="rect">
            <a:avLst/>
          </a:prstGeom>
        </p:spPr>
        <p:txBody>
          <a:bodyPr vert="horz" lIns="0" tIns="45720" rIns="91440" bIns="45720" rtlCol="0" anchor="ctr"/>
          <a:lstStyle>
            <a:defPPr>
              <a:defRPr lang="en-US"/>
            </a:defPPr>
            <a:lvl1pPr marL="0" algn="ctr" defTabSz="914377" rtl="0" eaLnBrk="1" latinLnBrk="0" hangingPunct="1">
              <a:defRPr sz="1000" kern="1200">
                <a:solidFill>
                  <a:schemeClr val="bg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fld id="{DA6950FC-F01D-432E-92A0-E4475BC39D8F}" type="slidenum">
              <a:rPr lang="fi-FI" smtClean="0"/>
              <a:pPr/>
              <a:t>‹#›</a:t>
            </a:fld>
            <a:endParaRPr lang="fi-FI"/>
          </a:p>
        </p:txBody>
      </p:sp>
      <p:sp>
        <p:nvSpPr>
          <p:cNvPr id="10" name="Alatunnisteen paikkamerkki 4">
            <a:extLst>
              <a:ext uri="{FF2B5EF4-FFF2-40B4-BE49-F238E27FC236}">
                <a16:creationId xmlns:a16="http://schemas.microsoft.com/office/drawing/2014/main" id="{C03AD923-2B65-3941-BD67-9294AFBB092C}"/>
              </a:ext>
            </a:extLst>
          </p:cNvPr>
          <p:cNvSpPr>
            <a:spLocks noGrp="1"/>
          </p:cNvSpPr>
          <p:nvPr>
            <p:ph type="ftr" sz="quarter" idx="3"/>
          </p:nvPr>
        </p:nvSpPr>
        <p:spPr>
          <a:xfrm>
            <a:off x="4747094" y="6415200"/>
            <a:ext cx="5364000" cy="324000"/>
          </a:xfrm>
          <a:prstGeom prst="rect">
            <a:avLst/>
          </a:prstGeom>
        </p:spPr>
        <p:txBody>
          <a:bodyPr vert="horz" lIns="91440" tIns="45720" rIns="91440" bIns="45720" rtlCol="0" anchor="ctr"/>
          <a:lstStyle>
            <a:lvl1pPr algn="l">
              <a:defRPr sz="1000">
                <a:solidFill>
                  <a:schemeClr val="tx1"/>
                </a:solidFill>
              </a:defRPr>
            </a:lvl1pPr>
          </a:lstStyle>
          <a:p>
            <a:r>
              <a:rPr lang="fi-FI"/>
              <a:t>[Alatunnisteteksti]</a:t>
            </a:r>
          </a:p>
        </p:txBody>
      </p:sp>
      <p:sp>
        <p:nvSpPr>
          <p:cNvPr id="11" name="Dian numeron paikkamerkki 5">
            <a:extLst>
              <a:ext uri="{FF2B5EF4-FFF2-40B4-BE49-F238E27FC236}">
                <a16:creationId xmlns:a16="http://schemas.microsoft.com/office/drawing/2014/main" id="{423B2959-EB15-8046-AE86-8AEE0C49D08A}"/>
              </a:ext>
            </a:extLst>
          </p:cNvPr>
          <p:cNvSpPr>
            <a:spLocks noGrp="1"/>
          </p:cNvSpPr>
          <p:nvPr>
            <p:ph type="sldNum" sz="quarter" idx="4"/>
          </p:nvPr>
        </p:nvSpPr>
        <p:spPr>
          <a:xfrm>
            <a:off x="545830" y="6414344"/>
            <a:ext cx="619200" cy="324000"/>
          </a:xfrm>
          <a:prstGeom prst="rect">
            <a:avLst/>
          </a:prstGeom>
        </p:spPr>
        <p:txBody>
          <a:bodyPr anchor="ctr" anchorCtr="0"/>
          <a:lstStyle>
            <a:lvl1pPr>
              <a:defRPr sz="1000" baseline="0">
                <a:latin typeface="+mj-lt"/>
              </a:defRPr>
            </a:lvl1pPr>
          </a:lstStyle>
          <a:p>
            <a:fld id="{DA6950FC-F01D-432E-92A0-E4475BC39D8F}" type="slidenum">
              <a:rPr lang="fi-FI" smtClean="0"/>
              <a:pPr/>
              <a:t>‹#›</a:t>
            </a:fld>
            <a:endParaRPr lang="fi-FI" sz="1000">
              <a:latin typeface="+mj-lt"/>
            </a:endParaRPr>
          </a:p>
        </p:txBody>
      </p:sp>
    </p:spTree>
    <p:extLst>
      <p:ext uri="{BB962C8B-B14F-4D97-AF65-F5344CB8AC3E}">
        <p14:creationId xmlns:p14="http://schemas.microsoft.com/office/powerpoint/2010/main" val="43789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486000"/>
            <a:ext cx="7963200" cy="1850400"/>
          </a:xfrm>
        </p:spPr>
        <p:txBody>
          <a:bodyPr anchor="b"/>
          <a:lstStyle>
            <a:lvl1pPr>
              <a:defRPr sz="2800"/>
            </a:lvl1pPr>
          </a:lstStyle>
          <a:p>
            <a:r>
              <a:rPr lang="fi-FI"/>
              <a:t>Muokkaa perustyylejä naps.</a:t>
            </a:r>
          </a:p>
        </p:txBody>
      </p:sp>
      <p:sp>
        <p:nvSpPr>
          <p:cNvPr id="3" name="Alaotsikko 2"/>
          <p:cNvSpPr>
            <a:spLocks noGrp="1"/>
          </p:cNvSpPr>
          <p:nvPr>
            <p:ph type="subTitle" idx="1"/>
          </p:nvPr>
        </p:nvSpPr>
        <p:spPr>
          <a:xfrm>
            <a:off x="414000" y="2502000"/>
            <a:ext cx="7963200" cy="2088000"/>
          </a:xfrm>
        </p:spPr>
        <p:txBody>
          <a:bodyPr>
            <a:noAutofit/>
          </a:bodyPr>
          <a:lstStyle>
            <a:lvl1pPr marL="0" indent="0" algn="l">
              <a:spcBef>
                <a:spcPts val="0"/>
              </a:spcBef>
              <a:buNone/>
              <a:defRPr sz="20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a:t>
            </a:r>
            <a:r>
              <a:rPr lang="fi-FI" err="1"/>
              <a:t>napsautt</a:t>
            </a:r>
            <a:r>
              <a:rPr lang="fi-FI"/>
              <a:t>.</a:t>
            </a:r>
          </a:p>
        </p:txBody>
      </p:sp>
      <p:sp>
        <p:nvSpPr>
          <p:cNvPr id="4" name="Päivämäärän paikkamerkki 3"/>
          <p:cNvSpPr>
            <a:spLocks noGrp="1"/>
          </p:cNvSpPr>
          <p:nvPr>
            <p:ph type="dt" sz="half" idx="10"/>
          </p:nvPr>
        </p:nvSpPr>
        <p:spPr/>
        <p:txBody>
          <a:body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CB82E3-9E00-42C2-B472-7419D5A22153}" type="slidenum">
              <a:rPr lang="fi-FI" smtClean="0"/>
              <a:t>‹#›</a:t>
            </a:fld>
            <a:endParaRPr lang="fi-FI"/>
          </a:p>
        </p:txBody>
      </p:sp>
    </p:spTree>
    <p:extLst>
      <p:ext uri="{BB962C8B-B14F-4D97-AF65-F5344CB8AC3E}">
        <p14:creationId xmlns:p14="http://schemas.microsoft.com/office/powerpoint/2010/main" val="8180658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CB82E3-9E00-42C2-B472-7419D5A22153}" type="slidenum">
              <a:rPr lang="fi-FI" smtClean="0"/>
              <a:t>‹#›</a:t>
            </a:fld>
            <a:endParaRPr lang="fi-FI"/>
          </a:p>
        </p:txBody>
      </p:sp>
    </p:spTree>
    <p:extLst>
      <p:ext uri="{BB962C8B-B14F-4D97-AF65-F5344CB8AC3E}">
        <p14:creationId xmlns:p14="http://schemas.microsoft.com/office/powerpoint/2010/main" val="423657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tsikko, diagrammi ja lähd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a:xfrm>
            <a:off x="414000" y="1416000"/>
            <a:ext cx="11248354"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lumMod val="65000"/>
                    <a:lumOff val="35000"/>
                  </a:schemeClr>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
        <p:nvSpPr>
          <p:cNvPr id="4" name="Päivämäärän paikkamerkki 3"/>
          <p:cNvSpPr>
            <a:spLocks noGrp="1"/>
          </p:cNvSpPr>
          <p:nvPr>
            <p:ph type="dt" sz="half" idx="10"/>
          </p:nvPr>
        </p:nvSpPr>
        <p:spPr/>
        <p:txBody>
          <a:body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CB82E3-9E00-42C2-B472-7419D5A22153}" type="slidenum">
              <a:rPr lang="fi-FI" smtClean="0"/>
              <a:t>‹#›</a:t>
            </a:fld>
            <a:endParaRPr lang="fi-FI"/>
          </a:p>
        </p:txBody>
      </p:sp>
      <p:cxnSp>
        <p:nvCxnSpPr>
          <p:cNvPr id="8" name="Suora yhdysviiva 7"/>
          <p:cNvCxnSpPr/>
          <p:nvPr/>
        </p:nvCxnSpPr>
        <p:spPr>
          <a:xfrm>
            <a:off x="414000" y="5841312"/>
            <a:ext cx="1125813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216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tsikko, sisältö ja lähd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a:xfrm>
            <a:off x="414000" y="1416000"/>
            <a:ext cx="11248354"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CB82E3-9E00-42C2-B472-7419D5A22153}" type="slidenum">
              <a:rPr lang="fi-FI" smtClean="0"/>
              <a:t>‹#›</a:t>
            </a:fld>
            <a:endParaRPr lang="fi-FI"/>
          </a:p>
        </p:txBody>
      </p:sp>
      <p:sp>
        <p:nvSpPr>
          <p:cNvPr id="7"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lumMod val="65000"/>
                    <a:lumOff val="35000"/>
                  </a:schemeClr>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Tree>
    <p:extLst>
      <p:ext uri="{BB962C8B-B14F-4D97-AF65-F5344CB8AC3E}">
        <p14:creationId xmlns:p14="http://schemas.microsoft.com/office/powerpoint/2010/main" val="3158769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tsikkodia keskitetty">
    <p:spTree>
      <p:nvGrpSpPr>
        <p:cNvPr id="1" name=""/>
        <p:cNvGrpSpPr/>
        <p:nvPr/>
      </p:nvGrpSpPr>
      <p:grpSpPr>
        <a:xfrm>
          <a:off x="0" y="0"/>
          <a:ext cx="0" cy="0"/>
          <a:chOff x="0" y="0"/>
          <a:chExt cx="0" cy="0"/>
        </a:xfrm>
      </p:grpSpPr>
      <p:sp>
        <p:nvSpPr>
          <p:cNvPr id="2" name="Otsikko 1"/>
          <p:cNvSpPr>
            <a:spLocks noGrp="1"/>
          </p:cNvSpPr>
          <p:nvPr>
            <p:ph type="ctrTitle"/>
          </p:nvPr>
        </p:nvSpPr>
        <p:spPr>
          <a:xfrm>
            <a:off x="1536000" y="1128000"/>
            <a:ext cx="9144000" cy="2400000"/>
          </a:xfrm>
        </p:spPr>
        <p:txBody>
          <a:bodyPr/>
          <a:lstStyle>
            <a:lvl1pPr algn="ctr">
              <a:defRPr sz="3000"/>
            </a:lvl1pPr>
          </a:lstStyle>
          <a:p>
            <a:r>
              <a:rPr lang="fi-FI"/>
              <a:t>Muokkaa perustyylejä naps.</a:t>
            </a:r>
          </a:p>
        </p:txBody>
      </p:sp>
      <p:sp>
        <p:nvSpPr>
          <p:cNvPr id="3" name="Alaotsikko 2"/>
          <p:cNvSpPr>
            <a:spLocks noGrp="1"/>
          </p:cNvSpPr>
          <p:nvPr>
            <p:ph type="subTitle" idx="1"/>
          </p:nvPr>
        </p:nvSpPr>
        <p:spPr>
          <a:xfrm>
            <a:off x="1536000" y="3600000"/>
            <a:ext cx="9144000" cy="1656000"/>
          </a:xfrm>
        </p:spPr>
        <p:txBody>
          <a:bodyPr>
            <a:noAutofit/>
          </a:bodyPr>
          <a:lstStyle>
            <a:lvl1pPr marL="0" indent="0" algn="ctr">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CB82E3-9E00-42C2-B472-7419D5A22153}" type="slidenum">
              <a:rPr lang="fi-FI" smtClean="0"/>
              <a:t>‹#›</a:t>
            </a:fld>
            <a:endParaRPr lang="fi-FI"/>
          </a:p>
        </p:txBody>
      </p:sp>
    </p:spTree>
    <p:extLst>
      <p:ext uri="{BB962C8B-B14F-4D97-AF65-F5344CB8AC3E}">
        <p14:creationId xmlns:p14="http://schemas.microsoft.com/office/powerpoint/2010/main" val="1574526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tsikko ja sisältö 2">
    <p:bg>
      <p:bgPr>
        <a:solidFill>
          <a:schemeClr val="tx2"/>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lvl1pPr>
              <a:defRPr>
                <a:solidFill>
                  <a:schemeClr val="bg1"/>
                </a:solidFill>
              </a:defRPr>
            </a:lvl1pPr>
          </a:lstStyle>
          <a:p>
            <a:fld id="{1CE8FED5-D933-44C8-9564-D710DB44FAAC}" type="datetime1">
              <a:rPr lang="fi-FI" smtClean="0"/>
              <a:t>15.8.2022</a:t>
            </a:fld>
            <a:endParaRPr lang="fi-FI"/>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a:t>[Alatunnisteteksti]</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DA6950FC-F01D-432E-92A0-E4475BC39D8F}" type="slidenum">
              <a:rPr lang="fi-FI" smtClean="0"/>
              <a:t>‹#›</a:t>
            </a:fld>
            <a:endParaRPr lang="fi-FI"/>
          </a:p>
        </p:txBody>
      </p:sp>
      <p:sp>
        <p:nvSpPr>
          <p:cNvPr id="7" name="Otsikko 6">
            <a:extLst>
              <a:ext uri="{FF2B5EF4-FFF2-40B4-BE49-F238E27FC236}">
                <a16:creationId xmlns:a16="http://schemas.microsoft.com/office/drawing/2014/main" id="{46BE63EC-6095-471C-AE85-156114947DA3}"/>
              </a:ext>
            </a:extLst>
          </p:cNvPr>
          <p:cNvSpPr>
            <a:spLocks noGrp="1"/>
          </p:cNvSpPr>
          <p:nvPr>
            <p:ph type="title"/>
          </p:nvPr>
        </p:nvSpPr>
        <p:spPr/>
        <p:txBody>
          <a:bodyPr/>
          <a:lstStyle>
            <a:lvl1pPr>
              <a:defRPr>
                <a:solidFill>
                  <a:schemeClr val="bg1"/>
                </a:solidFill>
              </a:defRPr>
            </a:lvl1pPr>
          </a:lstStyle>
          <a:p>
            <a:r>
              <a:rPr lang="fi-FI"/>
              <a:t>Muokkaa ots. perustyyl. napsautt.</a:t>
            </a:r>
          </a:p>
        </p:txBody>
      </p:sp>
      <p:pic>
        <p:nvPicPr>
          <p:cNvPr id="9" name="Kuva 8">
            <a:extLst>
              <a:ext uri="{FF2B5EF4-FFF2-40B4-BE49-F238E27FC236}">
                <a16:creationId xmlns:a16="http://schemas.microsoft.com/office/drawing/2014/main" id="{B18DD67E-A907-49C4-9344-9E05BD7F82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675" b="-564"/>
          <a:stretch/>
        </p:blipFill>
        <p:spPr bwMode="black">
          <a:xfrm>
            <a:off x="9555888" y="18055"/>
            <a:ext cx="2340000" cy="925595"/>
          </a:xfrm>
          <a:prstGeom prst="rect">
            <a:avLst/>
          </a:prstGeom>
        </p:spPr>
      </p:pic>
    </p:spTree>
    <p:extLst>
      <p:ext uri="{BB962C8B-B14F-4D97-AF65-F5344CB8AC3E}">
        <p14:creationId xmlns:p14="http://schemas.microsoft.com/office/powerpoint/2010/main" val="2432808328"/>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llinen otsikkodia">
    <p:spTree>
      <p:nvGrpSpPr>
        <p:cNvPr id="1" name=""/>
        <p:cNvGrpSpPr/>
        <p:nvPr/>
      </p:nvGrpSpPr>
      <p:grpSpPr>
        <a:xfrm>
          <a:off x="0" y="0"/>
          <a:ext cx="0" cy="0"/>
          <a:chOff x="0" y="0"/>
          <a:chExt cx="0" cy="0"/>
        </a:xfrm>
      </p:grpSpPr>
      <p:sp>
        <p:nvSpPr>
          <p:cNvPr id="9" name="Kuvan paikkamerkki 8"/>
          <p:cNvSpPr>
            <a:spLocks noGrp="1"/>
          </p:cNvSpPr>
          <p:nvPr>
            <p:ph type="pic" sz="quarter" idx="13" hasCustomPrompt="1"/>
          </p:nvPr>
        </p:nvSpPr>
        <p:spPr>
          <a:xfrm>
            <a:off x="-259203" y="7563418"/>
            <a:ext cx="9139203" cy="3429000"/>
          </a:xfrm>
          <a:solidFill>
            <a:schemeClr val="bg1">
              <a:lumMod val="85000"/>
            </a:schemeClr>
          </a:solidFill>
        </p:spPr>
        <p:txBody>
          <a:bodyPr anchor="ctr"/>
          <a:lstStyle>
            <a:lvl1pPr marL="10584" indent="0" algn="ctr">
              <a:buNone/>
              <a:tabLst/>
              <a:defRPr/>
            </a:lvl1pPr>
          </a:lstStyle>
          <a:p>
            <a:r>
              <a:rPr lang="fi-FI"/>
              <a:t>Vedä kuva paikkamerkkiin tai </a:t>
            </a:r>
            <a:br>
              <a:rPr lang="fi-FI"/>
            </a:br>
            <a:r>
              <a:rPr lang="fi-FI"/>
              <a:t>lisää napsauttamalla kuvaketta</a:t>
            </a:r>
          </a:p>
        </p:txBody>
      </p:sp>
      <p:sp>
        <p:nvSpPr>
          <p:cNvPr id="10" name="Otsikko 1">
            <a:extLst>
              <a:ext uri="{FF2B5EF4-FFF2-40B4-BE49-F238E27FC236}">
                <a16:creationId xmlns:a16="http://schemas.microsoft.com/office/drawing/2014/main" id="{83C85CAC-69E9-EF44-A466-5BC6F0B73C4E}"/>
              </a:ext>
            </a:extLst>
          </p:cNvPr>
          <p:cNvSpPr>
            <a:spLocks noGrp="1"/>
          </p:cNvSpPr>
          <p:nvPr>
            <p:ph type="ctrTitle"/>
          </p:nvPr>
        </p:nvSpPr>
        <p:spPr>
          <a:xfrm>
            <a:off x="414000" y="776532"/>
            <a:ext cx="10795468" cy="1200000"/>
          </a:xfrm>
        </p:spPr>
        <p:txBody>
          <a:bodyPr/>
          <a:lstStyle>
            <a:lvl1pPr>
              <a:defRPr sz="2800"/>
            </a:lvl1pPr>
          </a:lstStyle>
          <a:p>
            <a:r>
              <a:rPr lang="fi-FI"/>
              <a:t>Muokkaa perustyylejä naps.</a:t>
            </a:r>
          </a:p>
        </p:txBody>
      </p:sp>
      <p:sp>
        <p:nvSpPr>
          <p:cNvPr id="11" name="Alaotsikko 2">
            <a:extLst>
              <a:ext uri="{FF2B5EF4-FFF2-40B4-BE49-F238E27FC236}">
                <a16:creationId xmlns:a16="http://schemas.microsoft.com/office/drawing/2014/main" id="{B169244E-81C3-0349-87A8-7967AEF46F3A}"/>
              </a:ext>
            </a:extLst>
          </p:cNvPr>
          <p:cNvSpPr>
            <a:spLocks noGrp="1"/>
          </p:cNvSpPr>
          <p:nvPr>
            <p:ph type="subTitle" idx="1"/>
          </p:nvPr>
        </p:nvSpPr>
        <p:spPr>
          <a:xfrm>
            <a:off x="414000" y="2024532"/>
            <a:ext cx="10795468" cy="1344000"/>
          </a:xfrm>
        </p:spPr>
        <p:txBody>
          <a:bodyPr>
            <a:noAutofit/>
          </a:bodyPr>
          <a:lstStyle>
            <a:lvl1pPr marL="0" indent="0" algn="l">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12" name="Suorakulmio 11">
            <a:extLst>
              <a:ext uri="{FF2B5EF4-FFF2-40B4-BE49-F238E27FC236}">
                <a16:creationId xmlns:a16="http://schemas.microsoft.com/office/drawing/2014/main" id="{D90AADE6-F9B1-B648-8E92-9C6ADF8ECD90}"/>
              </a:ext>
            </a:extLst>
          </p:cNvPr>
          <p:cNvSpPr/>
          <p:nvPr userDrawn="1"/>
        </p:nvSpPr>
        <p:spPr>
          <a:xfrm>
            <a:off x="9139203" y="3431685"/>
            <a:ext cx="3052797"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err="1"/>
          </a:p>
        </p:txBody>
      </p:sp>
      <p:pic>
        <p:nvPicPr>
          <p:cNvPr id="13" name="Kuva 12">
            <a:extLst>
              <a:ext uri="{FF2B5EF4-FFF2-40B4-BE49-F238E27FC236}">
                <a16:creationId xmlns:a16="http://schemas.microsoft.com/office/drawing/2014/main" id="{993E9A64-33C3-A644-A898-58B9C44D71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9038" y="4690463"/>
            <a:ext cx="2346257" cy="911447"/>
          </a:xfrm>
          <a:prstGeom prst="rect">
            <a:avLst/>
          </a:prstGeom>
        </p:spPr>
      </p:pic>
      <p:sp>
        <p:nvSpPr>
          <p:cNvPr id="15" name="Kuvan paikkamerkki 8">
            <a:extLst>
              <a:ext uri="{FF2B5EF4-FFF2-40B4-BE49-F238E27FC236}">
                <a16:creationId xmlns:a16="http://schemas.microsoft.com/office/drawing/2014/main" id="{0A3B1EA1-63A1-154A-9278-43DE52F18354}"/>
              </a:ext>
            </a:extLst>
          </p:cNvPr>
          <p:cNvSpPr>
            <a:spLocks noGrp="1"/>
          </p:cNvSpPr>
          <p:nvPr>
            <p:ph type="pic" sz="quarter" idx="14" hasCustomPrompt="1"/>
          </p:nvPr>
        </p:nvSpPr>
        <p:spPr>
          <a:xfrm>
            <a:off x="0" y="3431685"/>
            <a:ext cx="9139203" cy="3429000"/>
          </a:xfrm>
          <a:solidFill>
            <a:schemeClr val="bg1">
              <a:lumMod val="85000"/>
            </a:schemeClr>
          </a:solidFill>
        </p:spPr>
        <p:txBody>
          <a:bodyPr anchor="ctr"/>
          <a:lstStyle>
            <a:lvl1pPr marL="10584" indent="0" algn="ctr">
              <a:buNone/>
              <a:tabLst/>
              <a:defRPr/>
            </a:lvl1pPr>
          </a:lstStyle>
          <a:p>
            <a:r>
              <a:rPr lang="fi-FI"/>
              <a:t>Vedä kuva paikkamerkkiin tai </a:t>
            </a:r>
            <a:br>
              <a:rPr lang="fi-FI"/>
            </a:br>
            <a:r>
              <a:rPr lang="fi-FI"/>
              <a:t>lisää napsauttamalla kuvaketta</a:t>
            </a:r>
          </a:p>
        </p:txBody>
      </p:sp>
      <p:sp>
        <p:nvSpPr>
          <p:cNvPr id="16" name="Päivämäärän paikkamerkki 3">
            <a:extLst>
              <a:ext uri="{FF2B5EF4-FFF2-40B4-BE49-F238E27FC236}">
                <a16:creationId xmlns:a16="http://schemas.microsoft.com/office/drawing/2014/main" id="{0FA29A3F-9B96-5F45-886A-24CF777EDEA6}"/>
              </a:ext>
            </a:extLst>
          </p:cNvPr>
          <p:cNvSpPr>
            <a:spLocks noGrp="1"/>
          </p:cNvSpPr>
          <p:nvPr>
            <p:ph type="dt" sz="half" idx="10"/>
          </p:nvPr>
        </p:nvSpPr>
        <p:spPr>
          <a:xfrm>
            <a:off x="8880000" y="6515944"/>
            <a:ext cx="1248000" cy="324000"/>
          </a:xfrm>
        </p:spPr>
        <p:txBody>
          <a:bodyPr/>
          <a:lstStyle/>
          <a:p>
            <a:fld id="{2AF8E0C4-2B04-4575-90C9-B2559A6B0F5E}" type="datetimeFigureOut">
              <a:rPr lang="fi-FI" smtClean="0"/>
              <a:t>15.8.2022</a:t>
            </a:fld>
            <a:endParaRPr lang="fi-FI"/>
          </a:p>
        </p:txBody>
      </p:sp>
      <p:sp>
        <p:nvSpPr>
          <p:cNvPr id="17" name="Alatunnisteen paikkamerkki 4">
            <a:extLst>
              <a:ext uri="{FF2B5EF4-FFF2-40B4-BE49-F238E27FC236}">
                <a16:creationId xmlns:a16="http://schemas.microsoft.com/office/drawing/2014/main" id="{2D399DEA-0B6A-4043-A51C-44819999C1AC}"/>
              </a:ext>
            </a:extLst>
          </p:cNvPr>
          <p:cNvSpPr>
            <a:spLocks noGrp="1"/>
          </p:cNvSpPr>
          <p:nvPr>
            <p:ph type="ftr" sz="quarter" idx="11"/>
          </p:nvPr>
        </p:nvSpPr>
        <p:spPr>
          <a:xfrm>
            <a:off x="1128000" y="6515944"/>
            <a:ext cx="7752000" cy="324000"/>
          </a:xfrm>
        </p:spPr>
        <p:txBody>
          <a:bodyPr/>
          <a:lstStyle/>
          <a:p>
            <a:endParaRPr lang="fi-FI"/>
          </a:p>
        </p:txBody>
      </p:sp>
      <p:sp>
        <p:nvSpPr>
          <p:cNvPr id="18" name="Dian numeron paikkamerkki 5">
            <a:extLst>
              <a:ext uri="{FF2B5EF4-FFF2-40B4-BE49-F238E27FC236}">
                <a16:creationId xmlns:a16="http://schemas.microsoft.com/office/drawing/2014/main" id="{008554B5-ABE2-A34C-A6C5-6EAD4C350C58}"/>
              </a:ext>
            </a:extLst>
          </p:cNvPr>
          <p:cNvSpPr>
            <a:spLocks noGrp="1"/>
          </p:cNvSpPr>
          <p:nvPr>
            <p:ph type="sldNum" sz="quarter" idx="12"/>
          </p:nvPr>
        </p:nvSpPr>
        <p:spPr>
          <a:xfrm>
            <a:off x="414000" y="6516000"/>
            <a:ext cx="576000" cy="324000"/>
          </a:xfrm>
        </p:spPr>
        <p:txBody>
          <a:bodyPr/>
          <a:lstStyle/>
          <a:p>
            <a:fld id="{B1CB82E3-9E00-42C2-B472-7419D5A22153}" type="slidenum">
              <a:rPr lang="fi-FI" smtClean="0"/>
              <a:t>‹#›</a:t>
            </a:fld>
            <a:endParaRPr lang="fi-FI"/>
          </a:p>
        </p:txBody>
      </p:sp>
      <p:sp>
        <p:nvSpPr>
          <p:cNvPr id="19" name="Kolmio 18">
            <a:extLst>
              <a:ext uri="{FF2B5EF4-FFF2-40B4-BE49-F238E27FC236}">
                <a16:creationId xmlns:a16="http://schemas.microsoft.com/office/drawing/2014/main" id="{BC63CF86-E9F1-FC4D-92C5-0DE63A6B6846}"/>
              </a:ext>
            </a:extLst>
          </p:cNvPr>
          <p:cNvSpPr/>
          <p:nvPr userDrawn="1"/>
        </p:nvSpPr>
        <p:spPr>
          <a:xfrm rot="16200000">
            <a:off x="8388893" y="4091882"/>
            <a:ext cx="883212" cy="66691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err="1"/>
          </a:p>
        </p:txBody>
      </p:sp>
    </p:spTree>
    <p:extLst>
      <p:ext uri="{BB962C8B-B14F-4D97-AF65-F5344CB8AC3E}">
        <p14:creationId xmlns:p14="http://schemas.microsoft.com/office/powerpoint/2010/main" val="1755055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Osanvaihto">
    <p:bg>
      <p:bgPr>
        <a:solidFill>
          <a:schemeClr val="accent1"/>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noFill/>
              </a:defRPr>
            </a:lvl1p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lvl1pPr>
              <a:defRPr>
                <a:noFill/>
              </a:defRPr>
            </a:lvl1pPr>
          </a:lstStyle>
          <a:p>
            <a:endParaRPr lang="fi-FI"/>
          </a:p>
        </p:txBody>
      </p:sp>
      <p:sp>
        <p:nvSpPr>
          <p:cNvPr id="6" name="Dian numeron paikkamerkki 5"/>
          <p:cNvSpPr>
            <a:spLocks noGrp="1"/>
          </p:cNvSpPr>
          <p:nvPr>
            <p:ph type="sldNum" sz="quarter" idx="12"/>
          </p:nvPr>
        </p:nvSpPr>
        <p:spPr/>
        <p:txBody>
          <a:bodyPr/>
          <a:lstStyle>
            <a:lvl1pPr>
              <a:defRPr>
                <a:noFill/>
              </a:defRPr>
            </a:lvl1pPr>
          </a:lstStyle>
          <a:p>
            <a:fld id="{B1CB82E3-9E00-42C2-B472-7419D5A22153}" type="slidenum">
              <a:rPr lang="fi-FI" smtClean="0"/>
              <a:t>‹#›</a:t>
            </a:fld>
            <a:endParaRPr lang="fi-FI"/>
          </a:p>
        </p:txBody>
      </p:sp>
      <p:sp>
        <p:nvSpPr>
          <p:cNvPr id="8" name="Sisällön paikkamerkki 7"/>
          <p:cNvSpPr>
            <a:spLocks noGrp="1"/>
          </p:cNvSpPr>
          <p:nvPr>
            <p:ph sz="quarter" idx="13"/>
          </p:nvPr>
        </p:nvSpPr>
        <p:spPr>
          <a:xfrm>
            <a:off x="414000" y="774551"/>
            <a:ext cx="11248354" cy="5056867"/>
          </a:xfrm>
        </p:spPr>
        <p:txBody>
          <a:bodyPr/>
          <a:lstStyle>
            <a:lvl1pPr>
              <a:buClr>
                <a:schemeClr val="bg1"/>
              </a:buClr>
              <a:defRPr sz="2800">
                <a:solidFill>
                  <a:schemeClr val="bg1"/>
                </a:solidFill>
              </a:defRPr>
            </a:lvl1pPr>
            <a:lvl2pPr>
              <a:buClr>
                <a:schemeClr val="bg1"/>
              </a:buClr>
              <a:defRPr sz="2800">
                <a:solidFill>
                  <a:schemeClr val="bg1"/>
                </a:solidFill>
              </a:defRPr>
            </a:lvl2pPr>
            <a:lvl3pPr>
              <a:buClr>
                <a:schemeClr val="bg1"/>
              </a:buClr>
              <a:defRPr sz="2800">
                <a:solidFill>
                  <a:schemeClr val="bg1"/>
                </a:solidFill>
              </a:defRPr>
            </a:lvl3pPr>
            <a:lvl4pPr>
              <a:buClr>
                <a:schemeClr val="bg1"/>
              </a:buClr>
              <a:defRPr sz="2800">
                <a:solidFill>
                  <a:schemeClr val="bg1"/>
                </a:solidFill>
              </a:defRPr>
            </a:lvl4pPr>
            <a:lvl5pPr>
              <a:buClr>
                <a:schemeClr val="bg1"/>
              </a:buClr>
              <a:defRPr sz="28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Tree>
    <p:extLst>
      <p:ext uri="{BB962C8B-B14F-4D97-AF65-F5344CB8AC3E}">
        <p14:creationId xmlns:p14="http://schemas.microsoft.com/office/powerpoint/2010/main" val="35891391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416000"/>
            <a:ext cx="5510474" cy="4535083"/>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51880" y="1416000"/>
            <a:ext cx="5510474" cy="4535083"/>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AF8E0C4-2B04-4575-90C9-B2559A6B0F5E}" type="datetimeFigureOut">
              <a:rPr lang="fi-FI" smtClean="0"/>
              <a:t>15.8.2022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CB82E3-9E00-42C2-B472-7419D5A22153}" type="slidenum">
              <a:rPr lang="fi-FI" smtClean="0"/>
              <a:t>‹#›</a:t>
            </a:fld>
            <a:endParaRPr lang="fi-FI"/>
          </a:p>
        </p:txBody>
      </p:sp>
      <p:sp>
        <p:nvSpPr>
          <p:cNvPr id="2" name="Otsikko 1"/>
          <p:cNvSpPr>
            <a:spLocks noGrp="1"/>
          </p:cNvSpPr>
          <p:nvPr>
            <p:ph type="title"/>
          </p:nvPr>
        </p:nvSpPr>
        <p:spPr/>
        <p:txBody>
          <a:bodyPr/>
          <a:lstStyle/>
          <a:p>
            <a:r>
              <a:rPr lang="fi-FI"/>
              <a:t>Muokkaa perustyylejä naps.</a:t>
            </a:r>
          </a:p>
        </p:txBody>
      </p:sp>
    </p:spTree>
    <p:extLst>
      <p:ext uri="{BB962C8B-B14F-4D97-AF65-F5344CB8AC3E}">
        <p14:creationId xmlns:p14="http://schemas.microsoft.com/office/powerpoint/2010/main" val="1591291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Kaksi sisältökohdetta ja lähde">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416000"/>
            <a:ext cx="5510474" cy="432000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51880" y="1416000"/>
            <a:ext cx="5510474" cy="432000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AF8E0C4-2B04-4575-90C9-B2559A6B0F5E}" type="datetimeFigureOut">
              <a:rPr lang="fi-FI" smtClean="0"/>
              <a:t>15.8.2022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CB82E3-9E00-42C2-B472-7419D5A22153}" type="slidenum">
              <a:rPr lang="fi-FI" smtClean="0"/>
              <a:t>‹#›</a:t>
            </a:fld>
            <a:endParaRPr lang="fi-FI"/>
          </a:p>
        </p:txBody>
      </p:sp>
      <p:sp>
        <p:nvSpPr>
          <p:cNvPr id="2" name="Otsikko 1"/>
          <p:cNvSpPr>
            <a:spLocks noGrp="1"/>
          </p:cNvSpPr>
          <p:nvPr>
            <p:ph type="title"/>
          </p:nvPr>
        </p:nvSpPr>
        <p:spPr/>
        <p:txBody>
          <a:bodyPr/>
          <a:lstStyle/>
          <a:p>
            <a:r>
              <a:rPr lang="fi-FI"/>
              <a:t>Muokkaa perustyylejä naps.</a:t>
            </a:r>
          </a:p>
        </p:txBody>
      </p:sp>
      <p:sp>
        <p:nvSpPr>
          <p:cNvPr id="8" name="Tekstin paikkamerkki 13"/>
          <p:cNvSpPr>
            <a:spLocks noGrp="1"/>
          </p:cNvSpPr>
          <p:nvPr>
            <p:ph type="body" sz="quarter" idx="13" hasCustomPrompt="1"/>
          </p:nvPr>
        </p:nvSpPr>
        <p:spPr>
          <a:xfrm>
            <a:off x="413999" y="5856000"/>
            <a:ext cx="5511293" cy="396000"/>
          </a:xfrm>
        </p:spPr>
        <p:txBody>
          <a:bodyPr tIns="0" bIns="0">
            <a:noAutofit/>
          </a:bodyPr>
          <a:lstStyle>
            <a:lvl1pPr marL="0" indent="0">
              <a:buNone/>
              <a:defRPr sz="1600" i="1">
                <a:solidFill>
                  <a:schemeClr val="tx1">
                    <a:lumMod val="65000"/>
                    <a:lumOff val="35000"/>
                  </a:schemeClr>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Kirjoita kuvateksti ja –lähde tähän.</a:t>
            </a:r>
          </a:p>
        </p:txBody>
      </p:sp>
      <p:cxnSp>
        <p:nvCxnSpPr>
          <p:cNvPr id="9" name="Suora yhdysviiva 8"/>
          <p:cNvCxnSpPr/>
          <p:nvPr/>
        </p:nvCxnSpPr>
        <p:spPr>
          <a:xfrm>
            <a:off x="414000" y="5841312"/>
            <a:ext cx="551129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kstin paikkamerkki 13"/>
          <p:cNvSpPr>
            <a:spLocks noGrp="1"/>
          </p:cNvSpPr>
          <p:nvPr>
            <p:ph type="body" sz="quarter" idx="14" hasCustomPrompt="1"/>
          </p:nvPr>
        </p:nvSpPr>
        <p:spPr>
          <a:xfrm>
            <a:off x="6153599" y="5856000"/>
            <a:ext cx="5511293" cy="396000"/>
          </a:xfrm>
        </p:spPr>
        <p:txBody>
          <a:bodyPr tIns="0" bIns="0">
            <a:noAutofit/>
          </a:bodyPr>
          <a:lstStyle>
            <a:lvl1pPr marL="0" indent="0">
              <a:buNone/>
              <a:defRPr sz="1600" i="1">
                <a:solidFill>
                  <a:schemeClr val="tx1">
                    <a:lumMod val="65000"/>
                    <a:lumOff val="35000"/>
                  </a:schemeClr>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Kirjoita kuvateksti ja –lähde tähän.</a:t>
            </a:r>
          </a:p>
        </p:txBody>
      </p:sp>
      <p:cxnSp>
        <p:nvCxnSpPr>
          <p:cNvPr id="11" name="Suora yhdysviiva 10"/>
          <p:cNvCxnSpPr/>
          <p:nvPr/>
        </p:nvCxnSpPr>
        <p:spPr>
          <a:xfrm>
            <a:off x="6153600" y="5841600"/>
            <a:ext cx="551129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7426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Kaksi erikokoista sisältöä">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512000"/>
            <a:ext cx="7656235" cy="458400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8328000" y="1512000"/>
            <a:ext cx="3334354" cy="4584000"/>
          </a:xfrm>
        </p:spPr>
        <p:txBody>
          <a:bodyPr>
            <a:noAutofit/>
          </a:bodyPr>
          <a:lstStyle>
            <a:lvl1pPr marL="179996" indent="-179996">
              <a:spcBef>
                <a:spcPts val="0"/>
              </a:spcBef>
              <a:defRPr sz="2400"/>
            </a:lvl1pPr>
            <a:lvl2pPr marL="359991" indent="-179996">
              <a:spcBef>
                <a:spcPts val="0"/>
              </a:spcBef>
              <a:defRPr sz="2400"/>
            </a:lvl2pPr>
            <a:lvl3pPr marL="539987" indent="-179996">
              <a:spcBef>
                <a:spcPts val="0"/>
              </a:spcBef>
              <a:defRPr sz="2400"/>
            </a:lvl3pPr>
            <a:lvl4pPr marL="719982" indent="-179996">
              <a:spcBef>
                <a:spcPts val="0"/>
              </a:spcBef>
              <a:defRPr sz="2400"/>
            </a:lvl4pPr>
            <a:lvl5pPr marL="899978" indent="-179996">
              <a:spcBef>
                <a:spcPts val="0"/>
              </a:spcBef>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AF8E0C4-2B04-4575-90C9-B2559A6B0F5E}" type="datetimeFigureOut">
              <a:rPr lang="fi-FI" smtClean="0"/>
              <a:t>15.8.2022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CB82E3-9E00-42C2-B472-7419D5A22153}" type="slidenum">
              <a:rPr lang="fi-FI" smtClean="0"/>
              <a:t>‹#›</a:t>
            </a:fld>
            <a:endParaRPr lang="fi-FI"/>
          </a:p>
        </p:txBody>
      </p:sp>
      <p:sp>
        <p:nvSpPr>
          <p:cNvPr id="8" name="Otsikko 7"/>
          <p:cNvSpPr>
            <a:spLocks noGrp="1"/>
          </p:cNvSpPr>
          <p:nvPr>
            <p:ph type="title"/>
          </p:nvPr>
        </p:nvSpPr>
        <p:spPr/>
        <p:txBody>
          <a:bodyPr/>
          <a:lstStyle/>
          <a:p>
            <a:r>
              <a:rPr lang="fi-FI"/>
              <a:t>Muokkaa perustyylejä naps.</a:t>
            </a:r>
          </a:p>
        </p:txBody>
      </p:sp>
    </p:spTree>
    <p:extLst>
      <p:ext uri="{BB962C8B-B14F-4D97-AF65-F5344CB8AC3E}">
        <p14:creationId xmlns:p14="http://schemas.microsoft.com/office/powerpoint/2010/main" val="2442763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aksi erikokoista sisältöä ja lähde">
    <p:spTree>
      <p:nvGrpSpPr>
        <p:cNvPr id="1" name=""/>
        <p:cNvGrpSpPr/>
        <p:nvPr/>
      </p:nvGrpSpPr>
      <p:grpSpPr>
        <a:xfrm>
          <a:off x="0" y="0"/>
          <a:ext cx="0" cy="0"/>
          <a:chOff x="0" y="0"/>
          <a:chExt cx="0" cy="0"/>
        </a:xfrm>
      </p:grpSpPr>
      <p:sp>
        <p:nvSpPr>
          <p:cNvPr id="3" name="Sisällön paikkamerkki 2"/>
          <p:cNvSpPr>
            <a:spLocks noGrp="1"/>
          </p:cNvSpPr>
          <p:nvPr>
            <p:ph sz="half" idx="1" hasCustomPrompt="1"/>
          </p:nvPr>
        </p:nvSpPr>
        <p:spPr>
          <a:xfrm>
            <a:off x="414000" y="1416000"/>
            <a:ext cx="3314852" cy="4320000"/>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a:t>Muokkaa tekstin perustyylejä napsauttamalla</a:t>
            </a:r>
          </a:p>
        </p:txBody>
      </p:sp>
      <p:sp>
        <p:nvSpPr>
          <p:cNvPr id="4" name="Sisällön paikkamerkki 3"/>
          <p:cNvSpPr>
            <a:spLocks noGrp="1"/>
          </p:cNvSpPr>
          <p:nvPr>
            <p:ph sz="half" idx="2"/>
          </p:nvPr>
        </p:nvSpPr>
        <p:spPr>
          <a:xfrm>
            <a:off x="4008000" y="1416000"/>
            <a:ext cx="7680000" cy="432000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AF8E0C4-2B04-4575-90C9-B2559A6B0F5E}" type="datetimeFigureOut">
              <a:rPr lang="fi-FI" smtClean="0"/>
              <a:t>15.8.2022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CB82E3-9E00-42C2-B472-7419D5A22153}" type="slidenum">
              <a:rPr lang="fi-FI" smtClean="0"/>
              <a:t>‹#›</a:t>
            </a:fld>
            <a:endParaRPr lang="fi-FI"/>
          </a:p>
        </p:txBody>
      </p:sp>
      <p:sp>
        <p:nvSpPr>
          <p:cNvPr id="2" name="Otsikko 1"/>
          <p:cNvSpPr>
            <a:spLocks noGrp="1"/>
          </p:cNvSpPr>
          <p:nvPr>
            <p:ph type="title"/>
          </p:nvPr>
        </p:nvSpPr>
        <p:spPr/>
        <p:txBody>
          <a:bodyPr/>
          <a:lstStyle/>
          <a:p>
            <a:r>
              <a:rPr lang="fi-FI"/>
              <a:t>Muokkaa perustyylejä naps.</a:t>
            </a:r>
          </a:p>
        </p:txBody>
      </p:sp>
      <p:sp>
        <p:nvSpPr>
          <p:cNvPr id="8"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lumMod val="65000"/>
                    <a:lumOff val="35000"/>
                  </a:schemeClr>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Tree>
    <p:extLst>
      <p:ext uri="{BB962C8B-B14F-4D97-AF65-F5344CB8AC3E}">
        <p14:creationId xmlns:p14="http://schemas.microsoft.com/office/powerpoint/2010/main" val="674937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Kuva ja musta teksti">
    <p:spTree>
      <p:nvGrpSpPr>
        <p:cNvPr id="1" name=""/>
        <p:cNvGrpSpPr/>
        <p:nvPr/>
      </p:nvGrpSpPr>
      <p:grpSpPr>
        <a:xfrm>
          <a:off x="0" y="0"/>
          <a:ext cx="0" cy="0"/>
          <a:chOff x="0" y="0"/>
          <a:chExt cx="0" cy="0"/>
        </a:xfrm>
      </p:grpSpPr>
      <p:sp>
        <p:nvSpPr>
          <p:cNvPr id="7" name="Kuvan paikkamerkki 6"/>
          <p:cNvSpPr>
            <a:spLocks noGrp="1"/>
          </p:cNvSpPr>
          <p:nvPr>
            <p:ph type="pic" sz="quarter" idx="10" hasCustomPrompt="1"/>
          </p:nvPr>
        </p:nvSpPr>
        <p:spPr>
          <a:xfrm>
            <a:off x="0" y="0"/>
            <a:ext cx="12192000" cy="6858000"/>
          </a:xfrm>
          <a:solidFill>
            <a:schemeClr val="bg1">
              <a:lumMod val="85000"/>
            </a:schemeClr>
          </a:solidFill>
        </p:spPr>
        <p:txBody>
          <a:bodyPr lIns="90000" anchor="ctr"/>
          <a:lstStyle>
            <a:lvl1pPr marL="0" indent="0" algn="ctr">
              <a:buNone/>
              <a:defRPr/>
            </a:lvl1pPr>
          </a:lstStyle>
          <a:p>
            <a:r>
              <a:rPr lang="fi-FI"/>
              <a:t>Vedä kuva paikkamerkkiin tai lisää napsauttamalla kuvaketta</a:t>
            </a:r>
          </a:p>
        </p:txBody>
      </p:sp>
      <p:sp>
        <p:nvSpPr>
          <p:cNvPr id="2" name="Otsikko 1"/>
          <p:cNvSpPr>
            <a:spLocks noGrp="1"/>
          </p:cNvSpPr>
          <p:nvPr>
            <p:ph type="title"/>
          </p:nvPr>
        </p:nvSpPr>
        <p:spPr>
          <a:xfrm>
            <a:off x="468000" y="774550"/>
            <a:ext cx="10741468" cy="2291379"/>
          </a:xfrm>
        </p:spPr>
        <p:txBody>
          <a:bodyPr anchor="t" anchorCtr="0"/>
          <a:lstStyle>
            <a:lvl1pPr>
              <a:defRPr sz="2800" b="0"/>
            </a:lvl1pPr>
          </a:lstStyle>
          <a:p>
            <a:r>
              <a:rPr lang="fi-FI"/>
              <a:t>Muokkaa perustyylejä naps.</a:t>
            </a:r>
          </a:p>
        </p:txBody>
      </p:sp>
    </p:spTree>
    <p:extLst>
      <p:ext uri="{BB962C8B-B14F-4D97-AF65-F5344CB8AC3E}">
        <p14:creationId xmlns:p14="http://schemas.microsoft.com/office/powerpoint/2010/main" val="29183899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Kuva ja negateksti">
    <p:spTree>
      <p:nvGrpSpPr>
        <p:cNvPr id="1" name=""/>
        <p:cNvGrpSpPr/>
        <p:nvPr/>
      </p:nvGrpSpPr>
      <p:grpSpPr>
        <a:xfrm>
          <a:off x="0" y="0"/>
          <a:ext cx="0" cy="0"/>
          <a:chOff x="0" y="0"/>
          <a:chExt cx="0" cy="0"/>
        </a:xfrm>
      </p:grpSpPr>
      <p:sp>
        <p:nvSpPr>
          <p:cNvPr id="7" name="Kuvan paikkamerkki 6"/>
          <p:cNvSpPr>
            <a:spLocks noGrp="1"/>
          </p:cNvSpPr>
          <p:nvPr>
            <p:ph type="pic" sz="quarter" idx="10" hasCustomPrompt="1"/>
          </p:nvPr>
        </p:nvSpPr>
        <p:spPr>
          <a:xfrm>
            <a:off x="0" y="0"/>
            <a:ext cx="12192000" cy="6858000"/>
          </a:xfrm>
          <a:solidFill>
            <a:schemeClr val="bg1">
              <a:lumMod val="65000"/>
            </a:schemeClr>
          </a:solidFill>
        </p:spPr>
        <p:txBody>
          <a:bodyPr lIns="90000" anchor="ctr"/>
          <a:lstStyle>
            <a:lvl1pPr marL="0" indent="0" algn="ctr">
              <a:buNone/>
              <a:defRPr/>
            </a:lvl1pPr>
          </a:lstStyle>
          <a:p>
            <a:r>
              <a:rPr lang="fi-FI"/>
              <a:t>Vedä kuva paikkamerkkiin tai lisää napsauttamalla kuvaketta</a:t>
            </a:r>
          </a:p>
        </p:txBody>
      </p:sp>
      <p:sp>
        <p:nvSpPr>
          <p:cNvPr id="2" name="Otsikko 1"/>
          <p:cNvSpPr>
            <a:spLocks noGrp="1"/>
          </p:cNvSpPr>
          <p:nvPr>
            <p:ph type="title"/>
          </p:nvPr>
        </p:nvSpPr>
        <p:spPr>
          <a:xfrm>
            <a:off x="468000" y="774551"/>
            <a:ext cx="10752226" cy="2377440"/>
          </a:xfrm>
        </p:spPr>
        <p:txBody>
          <a:bodyPr anchor="t" anchorCtr="0"/>
          <a:lstStyle>
            <a:lvl1pPr>
              <a:defRPr sz="2800" b="0">
                <a:solidFill>
                  <a:schemeClr val="bg1"/>
                </a:solidFill>
              </a:defRPr>
            </a:lvl1pPr>
          </a:lstStyle>
          <a:p>
            <a:r>
              <a:rPr lang="fi-FI"/>
              <a:t>Muokkaa perustyylejä naps.</a:t>
            </a:r>
          </a:p>
        </p:txBody>
      </p:sp>
    </p:spTree>
    <p:extLst>
      <p:ext uri="{BB962C8B-B14F-4D97-AF65-F5344CB8AC3E}">
        <p14:creationId xmlns:p14="http://schemas.microsoft.com/office/powerpoint/2010/main" val="2501444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uva ja kuvateksti">
    <p:spTree>
      <p:nvGrpSpPr>
        <p:cNvPr id="1" name=""/>
        <p:cNvGrpSpPr/>
        <p:nvPr/>
      </p:nvGrpSpPr>
      <p:grpSpPr>
        <a:xfrm>
          <a:off x="0" y="0"/>
          <a:ext cx="0" cy="0"/>
          <a:chOff x="0" y="0"/>
          <a:chExt cx="0" cy="0"/>
        </a:xfrm>
      </p:grpSpPr>
      <p:sp>
        <p:nvSpPr>
          <p:cNvPr id="7" name="Tekstin paikkamerkki 13"/>
          <p:cNvSpPr>
            <a:spLocks noGrp="1"/>
          </p:cNvSpPr>
          <p:nvPr>
            <p:ph type="body" sz="quarter" idx="13" hasCustomPrompt="1"/>
          </p:nvPr>
        </p:nvSpPr>
        <p:spPr>
          <a:xfrm>
            <a:off x="414000" y="5856000"/>
            <a:ext cx="9576000" cy="1008000"/>
          </a:xfrm>
        </p:spPr>
        <p:txBody>
          <a:bodyPr tIns="0" bIns="0">
            <a:noAutofit/>
          </a:bodyPr>
          <a:lstStyle>
            <a:lvl1pPr marL="0" indent="0">
              <a:spcBef>
                <a:spcPts val="0"/>
              </a:spcBef>
              <a:buNone/>
              <a:defRPr sz="1800" i="1">
                <a:solidFill>
                  <a:schemeClr val="tx1">
                    <a:lumMod val="65000"/>
                    <a:lumOff val="35000"/>
                  </a:schemeClr>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Kirjoita kuvateksti ja –lähde tähän</a:t>
            </a:r>
          </a:p>
        </p:txBody>
      </p:sp>
      <p:sp>
        <p:nvSpPr>
          <p:cNvPr id="12" name="Kuvan paikkamerkki 11"/>
          <p:cNvSpPr>
            <a:spLocks noGrp="1"/>
          </p:cNvSpPr>
          <p:nvPr>
            <p:ph type="pic" sz="quarter" idx="14" hasCustomPrompt="1"/>
          </p:nvPr>
        </p:nvSpPr>
        <p:spPr>
          <a:xfrm>
            <a:off x="0" y="0"/>
            <a:ext cx="12192000" cy="5808000"/>
          </a:xfrm>
          <a:solidFill>
            <a:schemeClr val="bg1">
              <a:lumMod val="85000"/>
            </a:schemeClr>
          </a:solidFill>
        </p:spPr>
        <p:txBody>
          <a:bodyPr anchor="ctr"/>
          <a:lstStyle>
            <a:lvl1pPr marL="0" indent="0" algn="ctr">
              <a:buNone/>
              <a:defRPr/>
            </a:lvl1pPr>
          </a:lstStyle>
          <a:p>
            <a:r>
              <a:rPr lang="fi-FI"/>
              <a:t>Vedä kuva paikkamerkkiin tai</a:t>
            </a:r>
            <a:br>
              <a:rPr lang="fi-FI"/>
            </a:br>
            <a:r>
              <a:rPr lang="fi-FI"/>
              <a:t>lisää napsauttamalla kuvaketta</a:t>
            </a:r>
          </a:p>
        </p:txBody>
      </p:sp>
    </p:spTree>
    <p:extLst>
      <p:ext uri="{BB962C8B-B14F-4D97-AF65-F5344CB8AC3E}">
        <p14:creationId xmlns:p14="http://schemas.microsoft.com/office/powerpoint/2010/main" val="15712718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11" name="Kuvan paikkamerkki 10"/>
          <p:cNvSpPr>
            <a:spLocks noGrp="1"/>
          </p:cNvSpPr>
          <p:nvPr>
            <p:ph type="pic" sz="quarter" idx="14" hasCustomPrompt="1"/>
          </p:nvPr>
        </p:nvSpPr>
        <p:spPr>
          <a:xfrm>
            <a:off x="0" y="0"/>
            <a:ext cx="4368000" cy="6858000"/>
          </a:xfrm>
          <a:solidFill>
            <a:schemeClr val="bg1">
              <a:lumMod val="85000"/>
            </a:schemeClr>
          </a:solidFill>
        </p:spPr>
        <p:txBody>
          <a:bodyPr anchor="ctr"/>
          <a:lstStyle>
            <a:lvl1pPr marL="239994" indent="0" algn="ctr">
              <a:buNone/>
              <a:defRPr sz="2667" baseline="0"/>
            </a:lvl1pPr>
          </a:lstStyle>
          <a:p>
            <a:r>
              <a:rPr lang="fi-FI"/>
              <a:t>Vedä kuva paikkamerkkiin tai lisää napsauttamalla kuvaketta</a:t>
            </a:r>
          </a:p>
        </p:txBody>
      </p:sp>
      <p:sp>
        <p:nvSpPr>
          <p:cNvPr id="4" name="Sisällön paikkamerkki 3"/>
          <p:cNvSpPr>
            <a:spLocks noGrp="1"/>
          </p:cNvSpPr>
          <p:nvPr>
            <p:ph sz="half" idx="2" hasCustomPrompt="1"/>
          </p:nvPr>
        </p:nvSpPr>
        <p:spPr>
          <a:xfrm>
            <a:off x="4656000" y="1868329"/>
            <a:ext cx="7008000" cy="4424895"/>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2AF8E0C4-2B04-4575-90C9-B2559A6B0F5E}" type="datetimeFigureOut">
              <a:rPr lang="fi-FI" smtClean="0"/>
              <a:t>15.8.2022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CB82E3-9E00-42C2-B472-7419D5A22153}" type="slidenum">
              <a:rPr lang="fi-FI" smtClean="0"/>
              <a:t>‹#›</a:t>
            </a:fld>
            <a:endParaRPr lang="fi-FI"/>
          </a:p>
        </p:txBody>
      </p:sp>
      <p:sp>
        <p:nvSpPr>
          <p:cNvPr id="2" name="Otsikko 1"/>
          <p:cNvSpPr>
            <a:spLocks noGrp="1"/>
          </p:cNvSpPr>
          <p:nvPr>
            <p:ph type="title"/>
          </p:nvPr>
        </p:nvSpPr>
        <p:spPr>
          <a:xfrm>
            <a:off x="4656000" y="778729"/>
            <a:ext cx="7008000" cy="960000"/>
          </a:xfrm>
        </p:spPr>
        <p:txBody>
          <a:bodyPr/>
          <a:lstStyle/>
          <a:p>
            <a:r>
              <a:rPr lang="fi-FI"/>
              <a:t>Muokkaa perustyylejä naps.</a:t>
            </a:r>
          </a:p>
        </p:txBody>
      </p:sp>
    </p:spTree>
    <p:extLst>
      <p:ext uri="{BB962C8B-B14F-4D97-AF65-F5344CB8AC3E}">
        <p14:creationId xmlns:p14="http://schemas.microsoft.com/office/powerpoint/2010/main" val="143056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sanvaihto">
    <p:spTree>
      <p:nvGrpSpPr>
        <p:cNvPr id="1" name=""/>
        <p:cNvGrpSpPr/>
        <p:nvPr/>
      </p:nvGrpSpPr>
      <p:grpSpPr>
        <a:xfrm>
          <a:off x="0" y="0"/>
          <a:ext cx="0" cy="0"/>
          <a:chOff x="0" y="0"/>
          <a:chExt cx="0" cy="0"/>
        </a:xfrm>
      </p:grpSpPr>
      <p:sp>
        <p:nvSpPr>
          <p:cNvPr id="2" name="Otsikko 1"/>
          <p:cNvSpPr>
            <a:spLocks noGrp="1"/>
          </p:cNvSpPr>
          <p:nvPr>
            <p:ph type="ctrTitle"/>
          </p:nvPr>
        </p:nvSpPr>
        <p:spPr>
          <a:xfrm>
            <a:off x="1536000" y="1128000"/>
            <a:ext cx="9144000" cy="2400000"/>
          </a:xfrm>
        </p:spPr>
        <p:txBody>
          <a:bodyPr/>
          <a:lstStyle>
            <a:lvl1pPr algn="ctr">
              <a:defRPr sz="4000"/>
            </a:lvl1pPr>
          </a:lstStyle>
          <a:p>
            <a:r>
              <a:rPr lang="fi-FI"/>
              <a:t>Muokkaa ots. perustyyl. napsautt.</a:t>
            </a:r>
          </a:p>
        </p:txBody>
      </p:sp>
      <p:sp>
        <p:nvSpPr>
          <p:cNvPr id="3" name="Alaotsikko 2"/>
          <p:cNvSpPr>
            <a:spLocks noGrp="1"/>
          </p:cNvSpPr>
          <p:nvPr>
            <p:ph type="subTitle" idx="1"/>
          </p:nvPr>
        </p:nvSpPr>
        <p:spPr>
          <a:xfrm>
            <a:off x="1536000" y="3600000"/>
            <a:ext cx="9144000" cy="1656000"/>
          </a:xfrm>
        </p:spPr>
        <p:txBody>
          <a:bodyPr>
            <a:noAutofit/>
          </a:bodyPr>
          <a:lstStyle>
            <a:lvl1pPr marL="0" indent="0" algn="ctr">
              <a:spcBef>
                <a:spcPts val="0"/>
              </a:spcBef>
              <a:buNone/>
              <a:defRPr sz="24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lvl1pPr>
              <a:defRPr>
                <a:noFill/>
              </a:defRPr>
            </a:lvl1pPr>
          </a:lstStyle>
          <a:p>
            <a:fld id="{1CE8FED5-D933-44C8-9564-D710DB44FAAC}" type="datetime1">
              <a:rPr lang="fi-FI" smtClean="0"/>
              <a:t>15.8.2022</a:t>
            </a:fld>
            <a:endParaRPr lang="fi-FI"/>
          </a:p>
        </p:txBody>
      </p:sp>
      <p:sp>
        <p:nvSpPr>
          <p:cNvPr id="5" name="Alatunnisteen paikkamerkki 4"/>
          <p:cNvSpPr>
            <a:spLocks noGrp="1"/>
          </p:cNvSpPr>
          <p:nvPr>
            <p:ph type="ftr" sz="quarter" idx="11"/>
          </p:nvPr>
        </p:nvSpPr>
        <p:spPr/>
        <p:txBody>
          <a:bodyPr/>
          <a:lstStyle>
            <a:lvl1pPr>
              <a:defRPr>
                <a:noFill/>
              </a:defRPr>
            </a:lvl1pPr>
          </a:lstStyle>
          <a:p>
            <a:r>
              <a:rPr lang="fi-FI"/>
              <a:t>[Alatunnisteteksti]</a:t>
            </a:r>
          </a:p>
        </p:txBody>
      </p:sp>
      <p:sp>
        <p:nvSpPr>
          <p:cNvPr id="6" name="Dian numeron paikkamerkki 5"/>
          <p:cNvSpPr>
            <a:spLocks noGrp="1"/>
          </p:cNvSpPr>
          <p:nvPr>
            <p:ph type="sldNum" sz="quarter" idx="12"/>
          </p:nvPr>
        </p:nvSpPr>
        <p:spPr/>
        <p:txBody>
          <a:bodyPr/>
          <a:lstStyle>
            <a:lvl1pPr>
              <a:defRPr>
                <a:noFill/>
              </a:defRPr>
            </a:lvl1pPr>
          </a:lstStyle>
          <a:p>
            <a:fld id="{DA6950FC-F01D-432E-92A0-E4475BC39D8F}" type="slidenum">
              <a:rPr lang="fi-FI" smtClean="0"/>
              <a:t>‹#›</a:t>
            </a:fld>
            <a:endParaRPr lang="fi-FI"/>
          </a:p>
        </p:txBody>
      </p:sp>
    </p:spTree>
    <p:extLst>
      <p:ext uri="{BB962C8B-B14F-4D97-AF65-F5344CB8AC3E}">
        <p14:creationId xmlns:p14="http://schemas.microsoft.com/office/powerpoint/2010/main" val="3904021735"/>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Kuva-sisältö ja kuvateksti">
    <p:spTree>
      <p:nvGrpSpPr>
        <p:cNvPr id="1" name=""/>
        <p:cNvGrpSpPr/>
        <p:nvPr/>
      </p:nvGrpSpPr>
      <p:grpSpPr>
        <a:xfrm>
          <a:off x="0" y="0"/>
          <a:ext cx="0" cy="0"/>
          <a:chOff x="0" y="0"/>
          <a:chExt cx="0" cy="0"/>
        </a:xfrm>
      </p:grpSpPr>
      <p:sp>
        <p:nvSpPr>
          <p:cNvPr id="11" name="Kuvan paikkamerkki 10"/>
          <p:cNvSpPr>
            <a:spLocks noGrp="1"/>
          </p:cNvSpPr>
          <p:nvPr>
            <p:ph type="pic" sz="quarter" idx="14" hasCustomPrompt="1"/>
          </p:nvPr>
        </p:nvSpPr>
        <p:spPr>
          <a:xfrm>
            <a:off x="0" y="0"/>
            <a:ext cx="4368000" cy="6858000"/>
          </a:xfrm>
          <a:solidFill>
            <a:schemeClr val="bg1">
              <a:lumMod val="85000"/>
            </a:schemeClr>
          </a:solidFill>
        </p:spPr>
        <p:txBody>
          <a:bodyPr anchor="ctr"/>
          <a:lstStyle>
            <a:lvl1pPr marL="239994" indent="0" algn="ctr">
              <a:buNone/>
              <a:defRPr sz="2667" baseline="0"/>
            </a:lvl1pPr>
          </a:lstStyle>
          <a:p>
            <a:r>
              <a:rPr lang="fi-FI"/>
              <a:t>Vedä kuva paikkamerkkiin tai lisää napsauttamalla kuvaketta</a:t>
            </a:r>
          </a:p>
        </p:txBody>
      </p:sp>
      <p:sp>
        <p:nvSpPr>
          <p:cNvPr id="4" name="Sisällön paikkamerkki 3"/>
          <p:cNvSpPr>
            <a:spLocks noGrp="1"/>
          </p:cNvSpPr>
          <p:nvPr>
            <p:ph sz="half" idx="2" hasCustomPrompt="1"/>
          </p:nvPr>
        </p:nvSpPr>
        <p:spPr>
          <a:xfrm>
            <a:off x="4656000" y="1868331"/>
            <a:ext cx="7008000" cy="2472000"/>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2AF8E0C4-2B04-4575-90C9-B2559A6B0F5E}" type="datetimeFigureOut">
              <a:rPr lang="fi-FI" smtClean="0"/>
              <a:t>15.8.2022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CB82E3-9E00-42C2-B472-7419D5A22153}" type="slidenum">
              <a:rPr lang="fi-FI" smtClean="0"/>
              <a:t>‹#›</a:t>
            </a:fld>
            <a:endParaRPr lang="fi-FI"/>
          </a:p>
        </p:txBody>
      </p:sp>
      <p:sp>
        <p:nvSpPr>
          <p:cNvPr id="2" name="Otsikko 1"/>
          <p:cNvSpPr>
            <a:spLocks noGrp="1"/>
          </p:cNvSpPr>
          <p:nvPr>
            <p:ph type="title"/>
          </p:nvPr>
        </p:nvSpPr>
        <p:spPr>
          <a:xfrm>
            <a:off x="4656000" y="778731"/>
            <a:ext cx="7008000" cy="960000"/>
          </a:xfrm>
        </p:spPr>
        <p:txBody>
          <a:bodyPr/>
          <a:lstStyle/>
          <a:p>
            <a:r>
              <a:rPr lang="fi-FI"/>
              <a:t>Muokkaa perustyylejä naps.</a:t>
            </a:r>
          </a:p>
        </p:txBody>
      </p:sp>
      <p:sp>
        <p:nvSpPr>
          <p:cNvPr id="9" name="Tekstin paikkamerkki 8"/>
          <p:cNvSpPr>
            <a:spLocks noGrp="1"/>
          </p:cNvSpPr>
          <p:nvPr>
            <p:ph type="body" sz="quarter" idx="13" hasCustomPrompt="1"/>
          </p:nvPr>
        </p:nvSpPr>
        <p:spPr>
          <a:xfrm>
            <a:off x="4656667" y="4460331"/>
            <a:ext cx="7008000" cy="1897438"/>
          </a:xfrm>
        </p:spPr>
        <p:txBody>
          <a:bodyPr/>
          <a:lstStyle>
            <a:lvl1pPr marL="0" indent="0">
              <a:spcBef>
                <a:spcPts val="0"/>
              </a:spcBef>
              <a:buNone/>
              <a:defRPr sz="1800">
                <a:solidFill>
                  <a:schemeClr val="tx1">
                    <a:lumMod val="65000"/>
                    <a:lumOff val="35000"/>
                  </a:schemeClr>
                </a:solidFill>
              </a:defRPr>
            </a:lvl1pPr>
            <a:lvl2pPr marL="365991" indent="0">
              <a:buNone/>
              <a:defRPr sz="2667">
                <a:solidFill>
                  <a:schemeClr val="accent6">
                    <a:lumMod val="75000"/>
                    <a:lumOff val="25000"/>
                  </a:schemeClr>
                </a:solidFill>
              </a:defRPr>
            </a:lvl2pPr>
            <a:lvl3pPr marL="815980" indent="0">
              <a:buNone/>
              <a:defRPr sz="2667">
                <a:solidFill>
                  <a:schemeClr val="accent6">
                    <a:lumMod val="75000"/>
                    <a:lumOff val="25000"/>
                  </a:schemeClr>
                </a:solidFill>
              </a:defRPr>
            </a:lvl3pPr>
            <a:lvl4pPr marL="1199970" indent="0">
              <a:buNone/>
              <a:defRPr sz="2667">
                <a:solidFill>
                  <a:schemeClr val="accent6">
                    <a:lumMod val="75000"/>
                    <a:lumOff val="25000"/>
                  </a:schemeClr>
                </a:solidFill>
              </a:defRPr>
            </a:lvl4pPr>
            <a:lvl5pPr marL="1583960" indent="0">
              <a:buNone/>
              <a:defRPr sz="2667">
                <a:solidFill>
                  <a:schemeClr val="accent6">
                    <a:lumMod val="75000"/>
                    <a:lumOff val="25000"/>
                  </a:schemeClr>
                </a:solidFill>
              </a:defRPr>
            </a:lvl5pPr>
          </a:lstStyle>
          <a:p>
            <a:pPr lvl="0"/>
            <a:r>
              <a:rPr lang="fi-FI"/>
              <a:t>Kirjoita kuvateksti ja –lähde tähän</a:t>
            </a:r>
          </a:p>
        </p:txBody>
      </p:sp>
    </p:spTree>
    <p:extLst>
      <p:ext uri="{BB962C8B-B14F-4D97-AF65-F5344CB8AC3E}">
        <p14:creationId xmlns:p14="http://schemas.microsoft.com/office/powerpoint/2010/main" val="3562653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2AF8E0C4-2B04-4575-90C9-B2559A6B0F5E}" type="datetimeFigureOut">
              <a:rPr lang="fi-FI" smtClean="0"/>
              <a:t>15.8.2022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1CB82E3-9E00-42C2-B472-7419D5A22153}" type="slidenum">
              <a:rPr lang="fi-FI" smtClean="0"/>
              <a:t>‹#›</a:t>
            </a:fld>
            <a:endParaRPr lang="fi-FI"/>
          </a:p>
        </p:txBody>
      </p:sp>
    </p:spTree>
    <p:extLst>
      <p:ext uri="{BB962C8B-B14F-4D97-AF65-F5344CB8AC3E}">
        <p14:creationId xmlns:p14="http://schemas.microsoft.com/office/powerpoint/2010/main" val="2499101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ogollinen di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2AF8E0C4-2B04-4575-90C9-B2559A6B0F5E}" type="datetimeFigureOut">
              <a:rPr lang="fi-FI" smtClean="0"/>
              <a:t>15.8.2022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1CB82E3-9E00-42C2-B472-7419D5A22153}" type="slidenum">
              <a:rPr lang="fi-FI" smtClean="0"/>
              <a:t>‹#›</a:t>
            </a:fld>
            <a:endParaRPr lang="fi-FI"/>
          </a:p>
        </p:txBody>
      </p:sp>
    </p:spTree>
    <p:extLst>
      <p:ext uri="{BB962C8B-B14F-4D97-AF65-F5344CB8AC3E}">
        <p14:creationId xmlns:p14="http://schemas.microsoft.com/office/powerpoint/2010/main" val="3500177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642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Kayntikorttidi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2AF8E0C4-2B04-4575-90C9-B2559A6B0F5E}" type="datetimeFigureOut">
              <a:rPr lang="fi-FI" smtClean="0"/>
              <a:t>15.8.2022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1CB82E3-9E00-42C2-B472-7419D5A22153}" type="slidenum">
              <a:rPr lang="fi-FI" smtClean="0"/>
              <a:t>‹#›</a:t>
            </a:fld>
            <a:endParaRPr lang="fi-FI"/>
          </a:p>
        </p:txBody>
      </p:sp>
      <p:sp>
        <p:nvSpPr>
          <p:cNvPr id="6" name="Tekstin paikkamerkki 5"/>
          <p:cNvSpPr>
            <a:spLocks noGrp="1"/>
          </p:cNvSpPr>
          <p:nvPr>
            <p:ph type="body" sz="quarter" idx="13" hasCustomPrompt="1"/>
          </p:nvPr>
        </p:nvSpPr>
        <p:spPr>
          <a:xfrm>
            <a:off x="414000" y="1097280"/>
            <a:ext cx="5544000" cy="4731552"/>
          </a:xfrm>
        </p:spPr>
        <p:txBody>
          <a:bodyPr/>
          <a:lstStyle>
            <a:lvl1pPr marL="0" indent="0">
              <a:spcBef>
                <a:spcPts val="0"/>
              </a:spcBef>
              <a:buNone/>
              <a:defRPr sz="2400"/>
            </a:lvl1pPr>
          </a:lstStyle>
          <a:p>
            <a:pPr lvl="0"/>
            <a:r>
              <a:rPr lang="fi-FI"/>
              <a:t>Etunimi Sukunimi</a:t>
            </a:r>
            <a:br>
              <a:rPr lang="fi-FI"/>
            </a:br>
            <a:r>
              <a:rPr lang="fi-FI"/>
              <a:t>tehtävänimike</a:t>
            </a:r>
            <a:br>
              <a:rPr lang="fi-FI"/>
            </a:br>
            <a:br>
              <a:rPr lang="fi-FI"/>
            </a:br>
            <a:r>
              <a:rPr lang="fi-FI"/>
              <a:t>p. 00 0000 000, 000 000 000</a:t>
            </a:r>
            <a:br>
              <a:rPr lang="fi-FI"/>
            </a:br>
            <a:r>
              <a:rPr lang="fi-FI" err="1"/>
              <a:t>etunimi.sukunimi@yrittajat.fi</a:t>
            </a:r>
            <a:br>
              <a:rPr lang="fi-FI"/>
            </a:br>
            <a:br>
              <a:rPr lang="fi-FI"/>
            </a:br>
            <a:r>
              <a:rPr lang="fi-FI"/>
              <a:t>Twitter:</a:t>
            </a:r>
            <a:br>
              <a:rPr lang="fi-FI"/>
            </a:br>
            <a:r>
              <a:rPr lang="fi-FI"/>
              <a:t>Instagram:</a:t>
            </a:r>
            <a:br>
              <a:rPr lang="fi-FI"/>
            </a:br>
            <a:r>
              <a:rPr lang="fi-FI"/>
              <a:t>Facebook:</a:t>
            </a:r>
            <a:br>
              <a:rPr lang="fi-FI"/>
            </a:br>
            <a:br>
              <a:rPr lang="fi-FI"/>
            </a:br>
            <a:r>
              <a:rPr lang="fi-FI" err="1"/>
              <a:t>yrittajat.fi</a:t>
            </a:r>
            <a:endParaRPr lang="fi-FI"/>
          </a:p>
        </p:txBody>
      </p:sp>
      <p:sp>
        <p:nvSpPr>
          <p:cNvPr id="8" name="Kuvan paikkamerkki 7"/>
          <p:cNvSpPr>
            <a:spLocks noGrp="1"/>
          </p:cNvSpPr>
          <p:nvPr>
            <p:ph type="pic" sz="quarter" idx="14" hasCustomPrompt="1"/>
          </p:nvPr>
        </p:nvSpPr>
        <p:spPr>
          <a:xfrm>
            <a:off x="6096000" y="1097280"/>
            <a:ext cx="6096000" cy="4731552"/>
          </a:xfrm>
          <a:noFill/>
        </p:spPr>
        <p:txBody>
          <a:bodyPr anchor="ctr"/>
          <a:lstStyle>
            <a:lvl1pPr marL="239994" indent="0" algn="ctr">
              <a:spcBef>
                <a:spcPts val="0"/>
              </a:spcBef>
              <a:buNone/>
              <a:defRPr sz="2667"/>
            </a:lvl1pPr>
          </a:lstStyle>
          <a:p>
            <a:r>
              <a:rPr lang="fi-FI"/>
              <a:t>Vedä kuva paikkamerkkiin tai</a:t>
            </a:r>
            <a:br>
              <a:rPr lang="fi-FI"/>
            </a:br>
            <a:r>
              <a:rPr lang="fi-FI"/>
              <a:t>lisää napsauttamalla kuvaketta</a:t>
            </a:r>
          </a:p>
        </p:txBody>
      </p:sp>
    </p:spTree>
    <p:extLst>
      <p:ext uri="{BB962C8B-B14F-4D97-AF65-F5344CB8AC3E}">
        <p14:creationId xmlns:p14="http://schemas.microsoft.com/office/powerpoint/2010/main" val="2225992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Lopetusdia">
    <p:bg>
      <p:bgPr>
        <a:solidFill>
          <a:schemeClr val="tx1"/>
        </a:solidFill>
        <a:effectLst/>
      </p:bgPr>
    </p:bg>
    <p:spTree>
      <p:nvGrpSpPr>
        <p:cNvPr id="1" name=""/>
        <p:cNvGrpSpPr/>
        <p:nvPr/>
      </p:nvGrpSpPr>
      <p:grpSpPr>
        <a:xfrm>
          <a:off x="0" y="0"/>
          <a:ext cx="0" cy="0"/>
          <a:chOff x="0" y="0"/>
          <a:chExt cx="0" cy="0"/>
        </a:xfrm>
      </p:grpSpPr>
      <p:pic>
        <p:nvPicPr>
          <p:cNvPr id="9" name="Kuva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029546" y="2237780"/>
            <a:ext cx="6132909" cy="2382440"/>
          </a:xfrm>
          <a:prstGeom prst="rect">
            <a:avLst/>
          </a:prstGeom>
        </p:spPr>
      </p:pic>
    </p:spTree>
    <p:extLst>
      <p:ext uri="{BB962C8B-B14F-4D97-AF65-F5344CB8AC3E}">
        <p14:creationId xmlns:p14="http://schemas.microsoft.com/office/powerpoint/2010/main" val="3395254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Otsikko ja sisältö 2">
    <p:spTree>
      <p:nvGrpSpPr>
        <p:cNvPr id="1" name=""/>
        <p:cNvGrpSpPr/>
        <p:nvPr/>
      </p:nvGrpSpPr>
      <p:grpSpPr>
        <a:xfrm>
          <a:off x="0" y="0"/>
          <a:ext cx="0" cy="0"/>
          <a:chOff x="0" y="0"/>
          <a:chExt cx="0" cy="0"/>
        </a:xfrm>
      </p:grpSpPr>
      <p:sp>
        <p:nvSpPr>
          <p:cNvPr id="4" name="Suorakulmio 3"/>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err="1"/>
          </a:p>
        </p:txBody>
      </p:sp>
      <p:sp>
        <p:nvSpPr>
          <p:cNvPr id="3" name="Sisällön paikkamerkki 2"/>
          <p:cNvSpPr>
            <a:spLocks noGrp="1"/>
          </p:cNvSpPr>
          <p:nvPr>
            <p:ph sz="half" idx="1"/>
          </p:nvPr>
        </p:nvSpPr>
        <p:spPr>
          <a:xfrm>
            <a:off x="552000" y="881191"/>
            <a:ext cx="10992000" cy="4805314"/>
          </a:xfrm>
        </p:spPr>
        <p:txBody>
          <a:bodyPr>
            <a:noAutofit/>
          </a:bodyPr>
          <a:lstStyle>
            <a:lvl1pPr>
              <a:defRPr sz="3200"/>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7E11EFF7-5DA1-B642-A01A-1298BC74CE2E}" type="datetime1">
              <a:rPr lang="fi-FI" smtClean="0"/>
              <a:t>15.8.2022</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14" name="Tekstin paikkamerkki 13"/>
          <p:cNvSpPr>
            <a:spLocks noGrp="1"/>
          </p:cNvSpPr>
          <p:nvPr>
            <p:ph type="body" sz="quarter" idx="13"/>
          </p:nvPr>
        </p:nvSpPr>
        <p:spPr>
          <a:xfrm>
            <a:off x="552000" y="5925277"/>
            <a:ext cx="10992000" cy="396000"/>
          </a:xfrm>
        </p:spPr>
        <p:txBody>
          <a:bodyPr>
            <a:noAutofit/>
          </a:bodyPr>
          <a:lstStyle>
            <a:lvl1pPr marL="0" indent="0">
              <a:buNone/>
              <a:defRPr sz="2133" i="1">
                <a:solidFill>
                  <a:srgbClr val="404040"/>
                </a:solidFill>
              </a:defRPr>
            </a:lvl1pPr>
            <a:lvl2pPr marL="455989" indent="0">
              <a:buNone/>
              <a:defRPr sz="1600"/>
            </a:lvl2pPr>
            <a:lvl3pPr marL="839979" indent="0">
              <a:buNone/>
              <a:defRPr sz="1600"/>
            </a:lvl3pPr>
            <a:lvl4pPr marL="1223969" indent="0">
              <a:buNone/>
              <a:defRPr sz="1600"/>
            </a:lvl4pPr>
            <a:lvl5pPr marL="1607960" indent="0">
              <a:buNone/>
              <a:defRPr sz="1600"/>
            </a:lvl5pPr>
          </a:lstStyle>
          <a:p>
            <a:pPr lvl="0"/>
            <a:r>
              <a:rPr lang="fi-FI"/>
              <a:t>Muokkaa tekstin perustyylejä napsauttamalla</a:t>
            </a:r>
          </a:p>
        </p:txBody>
      </p:sp>
    </p:spTree>
    <p:extLst>
      <p:ext uri="{BB962C8B-B14F-4D97-AF65-F5344CB8AC3E}">
        <p14:creationId xmlns:p14="http://schemas.microsoft.com/office/powerpoint/2010/main" val="3133998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Otsikko ja sisältö 2">
    <p:spTree>
      <p:nvGrpSpPr>
        <p:cNvPr id="1" name=""/>
        <p:cNvGrpSpPr/>
        <p:nvPr/>
      </p:nvGrpSpPr>
      <p:grpSpPr>
        <a:xfrm>
          <a:off x="0" y="0"/>
          <a:ext cx="0" cy="0"/>
          <a:chOff x="0" y="0"/>
          <a:chExt cx="0" cy="0"/>
        </a:xfrm>
      </p:grpSpPr>
      <p:sp>
        <p:nvSpPr>
          <p:cNvPr id="4" name="Suorakulmio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err="1"/>
          </a:p>
        </p:txBody>
      </p:sp>
      <p:sp>
        <p:nvSpPr>
          <p:cNvPr id="2" name="Otsikko 1"/>
          <p:cNvSpPr>
            <a:spLocks noGrp="1"/>
          </p:cNvSpPr>
          <p:nvPr>
            <p:ph type="title"/>
          </p:nvPr>
        </p:nvSpPr>
        <p:spPr>
          <a:xfrm>
            <a:off x="552000" y="297224"/>
            <a:ext cx="10972800" cy="864000"/>
          </a:xfrm>
          <a:ln>
            <a:noFill/>
          </a:ln>
        </p:spPr>
        <p:txBody>
          <a:bodyPr tIns="0" bIns="0" anchor="b">
            <a:noAutofit/>
          </a:bodyPr>
          <a:lstStyle>
            <a:lvl1pPr algn="l">
              <a:defRPr sz="3733">
                <a:solidFill>
                  <a:schemeClr val="bg1"/>
                </a:solidFill>
              </a:defRPr>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sz="half" idx="1"/>
          </p:nvPr>
        </p:nvSpPr>
        <p:spPr>
          <a:xfrm>
            <a:off x="552000" y="1440000"/>
            <a:ext cx="10992000" cy="4212000"/>
          </a:xfrm>
        </p:spPr>
        <p:txBody>
          <a:bodyPr>
            <a:noAutofit/>
          </a:bodyPr>
          <a:lstStyle>
            <a:lvl1pPr>
              <a:defRPr sz="3200">
                <a:solidFill>
                  <a:schemeClr val="bg1"/>
                </a:solidFill>
              </a:defRPr>
            </a:lvl1pPr>
            <a:lvl2pPr>
              <a:defRPr sz="2667">
                <a:solidFill>
                  <a:schemeClr val="bg1"/>
                </a:solidFill>
              </a:defRPr>
            </a:lvl2pPr>
            <a:lvl3pPr>
              <a:defRPr sz="2667">
                <a:solidFill>
                  <a:schemeClr val="bg1"/>
                </a:solidFill>
              </a:defRPr>
            </a:lvl3pPr>
            <a:lvl4pPr>
              <a:defRPr sz="2667">
                <a:solidFill>
                  <a:schemeClr val="bg1"/>
                </a:solidFill>
              </a:defRPr>
            </a:lvl4pPr>
            <a:lvl5pPr>
              <a:defRPr sz="2667">
                <a:solidFill>
                  <a:schemeClr val="bg1"/>
                </a:solidFill>
              </a:defRPr>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7E11EFF7-5DA1-B642-A01A-1298BC74CE2E}" type="datetime1">
              <a:rPr lang="fi-FI" smtClean="0"/>
              <a:t>15.8.2022</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cxnSp>
        <p:nvCxnSpPr>
          <p:cNvPr id="10" name="Suora yhdysviiva 9"/>
          <p:cNvCxnSpPr/>
          <p:nvPr/>
        </p:nvCxnSpPr>
        <p:spPr>
          <a:xfrm>
            <a:off x="552000" y="1228647"/>
            <a:ext cx="109920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kstin paikkamerkki 13"/>
          <p:cNvSpPr>
            <a:spLocks noGrp="1"/>
          </p:cNvSpPr>
          <p:nvPr>
            <p:ph type="body" sz="quarter" idx="13"/>
          </p:nvPr>
        </p:nvSpPr>
        <p:spPr>
          <a:xfrm>
            <a:off x="552000" y="5925277"/>
            <a:ext cx="10992000" cy="396000"/>
          </a:xfrm>
        </p:spPr>
        <p:txBody>
          <a:bodyPr>
            <a:noAutofit/>
          </a:bodyPr>
          <a:lstStyle>
            <a:lvl1pPr marL="0" indent="0">
              <a:buNone/>
              <a:defRPr sz="2133" i="1">
                <a:solidFill>
                  <a:srgbClr val="404040"/>
                </a:solidFill>
              </a:defRPr>
            </a:lvl1pPr>
            <a:lvl2pPr marL="455989" indent="0">
              <a:buNone/>
              <a:defRPr sz="1600"/>
            </a:lvl2pPr>
            <a:lvl3pPr marL="839979" indent="0">
              <a:buNone/>
              <a:defRPr sz="1600"/>
            </a:lvl3pPr>
            <a:lvl4pPr marL="1223969" indent="0">
              <a:buNone/>
              <a:defRPr sz="1600"/>
            </a:lvl4pPr>
            <a:lvl5pPr marL="1607960" indent="0">
              <a:buNone/>
              <a:defRPr sz="1600"/>
            </a:lvl5pPr>
          </a:lstStyle>
          <a:p>
            <a:pPr lvl="0"/>
            <a:r>
              <a:rPr lang="fi-FI"/>
              <a:t>Muokkaa tekstin perustyylejä napsauttamalla</a:t>
            </a:r>
          </a:p>
        </p:txBody>
      </p:sp>
    </p:spTree>
    <p:extLst>
      <p:ext uri="{BB962C8B-B14F-4D97-AF65-F5344CB8AC3E}">
        <p14:creationId xmlns:p14="http://schemas.microsoft.com/office/powerpoint/2010/main" val="3513469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486000"/>
            <a:ext cx="7963200" cy="1850400"/>
          </a:xfrm>
        </p:spPr>
        <p:txBody>
          <a:bodyPr anchor="b"/>
          <a:lstStyle>
            <a:lvl1pPr>
              <a:defRPr sz="3000"/>
            </a:lvl1pPr>
          </a:lstStyle>
          <a:p>
            <a:r>
              <a:rPr lang="fi-FI"/>
              <a:t>Muokkaa perustyylejä naps.</a:t>
            </a:r>
          </a:p>
        </p:txBody>
      </p:sp>
      <p:sp>
        <p:nvSpPr>
          <p:cNvPr id="3" name="Alaotsikko 2"/>
          <p:cNvSpPr>
            <a:spLocks noGrp="1"/>
          </p:cNvSpPr>
          <p:nvPr>
            <p:ph type="subTitle" idx="1"/>
          </p:nvPr>
        </p:nvSpPr>
        <p:spPr>
          <a:xfrm>
            <a:off x="414000" y="2502000"/>
            <a:ext cx="7963200" cy="2088000"/>
          </a:xfrm>
        </p:spPr>
        <p:txBody>
          <a:bodyPr>
            <a:noAutofit/>
          </a:bodyPr>
          <a:lstStyle>
            <a:lvl1pPr marL="0" indent="0" algn="l">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CB82E3-9E00-42C2-B472-7419D5A22153}" type="slidenum">
              <a:rPr lang="fi-FI" smtClean="0"/>
              <a:t>‹#›</a:t>
            </a:fld>
            <a:endParaRPr lang="fi-FI"/>
          </a:p>
        </p:txBody>
      </p:sp>
    </p:spTree>
    <p:extLst>
      <p:ext uri="{BB962C8B-B14F-4D97-AF65-F5344CB8AC3E}">
        <p14:creationId xmlns:p14="http://schemas.microsoft.com/office/powerpoint/2010/main" val="2210482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CB82E3-9E00-42C2-B472-7419D5A22153}" type="slidenum">
              <a:rPr lang="fi-FI" smtClean="0"/>
              <a:t>‹#›</a:t>
            </a:fld>
            <a:endParaRPr lang="fi-FI"/>
          </a:p>
        </p:txBody>
      </p:sp>
    </p:spTree>
    <p:extLst>
      <p:ext uri="{BB962C8B-B14F-4D97-AF65-F5344CB8AC3E}">
        <p14:creationId xmlns:p14="http://schemas.microsoft.com/office/powerpoint/2010/main" val="2623704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vaihto 2">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36000" y="1128000"/>
            <a:ext cx="9144000" cy="2400000"/>
          </a:xfrm>
        </p:spPr>
        <p:txBody>
          <a:bodyPr/>
          <a:lstStyle>
            <a:lvl1pPr algn="ctr">
              <a:defRPr sz="4000">
                <a:solidFill>
                  <a:schemeClr val="bg1"/>
                </a:solidFill>
              </a:defRPr>
            </a:lvl1pPr>
          </a:lstStyle>
          <a:p>
            <a:r>
              <a:rPr lang="fi-FI"/>
              <a:t>Muokkaa ots. perustyyl. napsautt.</a:t>
            </a:r>
          </a:p>
        </p:txBody>
      </p:sp>
      <p:sp>
        <p:nvSpPr>
          <p:cNvPr id="3" name="Alaotsikko 2"/>
          <p:cNvSpPr>
            <a:spLocks noGrp="1"/>
          </p:cNvSpPr>
          <p:nvPr>
            <p:ph type="subTitle" idx="1"/>
          </p:nvPr>
        </p:nvSpPr>
        <p:spPr>
          <a:xfrm>
            <a:off x="1536000" y="3600000"/>
            <a:ext cx="9144000" cy="1656000"/>
          </a:xfrm>
        </p:spPr>
        <p:txBody>
          <a:bodyPr>
            <a:noAutofit/>
          </a:bodyPr>
          <a:lstStyle>
            <a:lvl1pPr marL="0" indent="0" algn="ctr">
              <a:spcBef>
                <a:spcPts val="0"/>
              </a:spcBef>
              <a:buNone/>
              <a:defRPr sz="24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lvl1pPr>
              <a:defRPr>
                <a:noFill/>
              </a:defRPr>
            </a:lvl1pPr>
          </a:lstStyle>
          <a:p>
            <a:fld id="{1CE8FED5-D933-44C8-9564-D710DB44FAAC}" type="datetime1">
              <a:rPr lang="fi-FI" smtClean="0"/>
              <a:t>15.8.2022</a:t>
            </a:fld>
            <a:endParaRPr lang="fi-FI"/>
          </a:p>
        </p:txBody>
      </p:sp>
      <p:sp>
        <p:nvSpPr>
          <p:cNvPr id="5" name="Alatunnisteen paikkamerkki 4"/>
          <p:cNvSpPr>
            <a:spLocks noGrp="1"/>
          </p:cNvSpPr>
          <p:nvPr>
            <p:ph type="ftr" sz="quarter" idx="11"/>
          </p:nvPr>
        </p:nvSpPr>
        <p:spPr/>
        <p:txBody>
          <a:bodyPr/>
          <a:lstStyle>
            <a:lvl1pPr>
              <a:defRPr>
                <a:noFill/>
              </a:defRPr>
            </a:lvl1pPr>
          </a:lstStyle>
          <a:p>
            <a:r>
              <a:rPr lang="fi-FI"/>
              <a:t>[Alatunnisteteksti]</a:t>
            </a:r>
          </a:p>
        </p:txBody>
      </p:sp>
      <p:sp>
        <p:nvSpPr>
          <p:cNvPr id="6" name="Dian numeron paikkamerkki 5"/>
          <p:cNvSpPr>
            <a:spLocks noGrp="1"/>
          </p:cNvSpPr>
          <p:nvPr>
            <p:ph type="sldNum" sz="quarter" idx="12"/>
          </p:nvPr>
        </p:nvSpPr>
        <p:spPr/>
        <p:txBody>
          <a:bodyPr/>
          <a:lstStyle>
            <a:lvl1pPr>
              <a:defRPr>
                <a:noFill/>
              </a:defRPr>
            </a:lvl1pPr>
          </a:lstStyle>
          <a:p>
            <a:fld id="{DA6950FC-F01D-432E-92A0-E4475BC39D8F}" type="slidenum">
              <a:rPr lang="fi-FI" smtClean="0"/>
              <a:t>‹#›</a:t>
            </a:fld>
            <a:endParaRPr lang="fi-FI"/>
          </a:p>
        </p:txBody>
      </p:sp>
      <p:pic>
        <p:nvPicPr>
          <p:cNvPr id="8" name="Kuva 7">
            <a:extLst>
              <a:ext uri="{FF2B5EF4-FFF2-40B4-BE49-F238E27FC236}">
                <a16:creationId xmlns:a16="http://schemas.microsoft.com/office/drawing/2014/main" id="{30A00A45-5EE7-4C10-8E10-A75FF849C9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675" b="-564"/>
          <a:stretch/>
        </p:blipFill>
        <p:spPr bwMode="black">
          <a:xfrm>
            <a:off x="9555888" y="18055"/>
            <a:ext cx="2340000" cy="925595"/>
          </a:xfrm>
          <a:prstGeom prst="rect">
            <a:avLst/>
          </a:prstGeom>
        </p:spPr>
      </p:pic>
    </p:spTree>
    <p:extLst>
      <p:ext uri="{BB962C8B-B14F-4D97-AF65-F5344CB8AC3E}">
        <p14:creationId xmlns:p14="http://schemas.microsoft.com/office/powerpoint/2010/main" val="1452444243"/>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Otsikko, diagrammi ja lähd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a:xfrm>
            <a:off x="414000" y="1416000"/>
            <a:ext cx="11248354"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lumMod val="65000"/>
                    <a:lumOff val="35000"/>
                  </a:schemeClr>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
        <p:nvSpPr>
          <p:cNvPr id="4" name="Päivämäärän paikkamerkki 3"/>
          <p:cNvSpPr>
            <a:spLocks noGrp="1"/>
          </p:cNvSpPr>
          <p:nvPr>
            <p:ph type="dt" sz="half" idx="10"/>
          </p:nvPr>
        </p:nvSpPr>
        <p:spPr/>
        <p:txBody>
          <a:body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CB82E3-9E00-42C2-B472-7419D5A22153}" type="slidenum">
              <a:rPr lang="fi-FI" smtClean="0"/>
              <a:t>‹#›</a:t>
            </a:fld>
            <a:endParaRPr lang="fi-FI"/>
          </a:p>
        </p:txBody>
      </p:sp>
      <p:cxnSp>
        <p:nvCxnSpPr>
          <p:cNvPr id="8" name="Suora yhdysviiva 7"/>
          <p:cNvCxnSpPr/>
          <p:nvPr/>
        </p:nvCxnSpPr>
        <p:spPr>
          <a:xfrm>
            <a:off x="414000" y="5841312"/>
            <a:ext cx="1125813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6090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tsikko, sisältö ja lähd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a:xfrm>
            <a:off x="414000" y="1416000"/>
            <a:ext cx="11248354"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CB82E3-9E00-42C2-B472-7419D5A22153}" type="slidenum">
              <a:rPr lang="fi-FI" smtClean="0"/>
              <a:t>‹#›</a:t>
            </a:fld>
            <a:endParaRPr lang="fi-FI"/>
          </a:p>
        </p:txBody>
      </p:sp>
      <p:sp>
        <p:nvSpPr>
          <p:cNvPr id="7"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lumMod val="65000"/>
                    <a:lumOff val="35000"/>
                  </a:schemeClr>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Tree>
    <p:extLst>
      <p:ext uri="{BB962C8B-B14F-4D97-AF65-F5344CB8AC3E}">
        <p14:creationId xmlns:p14="http://schemas.microsoft.com/office/powerpoint/2010/main" val="671943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Otsikkodia keskitetty">
    <p:spTree>
      <p:nvGrpSpPr>
        <p:cNvPr id="1" name=""/>
        <p:cNvGrpSpPr/>
        <p:nvPr/>
      </p:nvGrpSpPr>
      <p:grpSpPr>
        <a:xfrm>
          <a:off x="0" y="0"/>
          <a:ext cx="0" cy="0"/>
          <a:chOff x="0" y="0"/>
          <a:chExt cx="0" cy="0"/>
        </a:xfrm>
      </p:grpSpPr>
      <p:sp>
        <p:nvSpPr>
          <p:cNvPr id="2" name="Otsikko 1"/>
          <p:cNvSpPr>
            <a:spLocks noGrp="1"/>
          </p:cNvSpPr>
          <p:nvPr>
            <p:ph type="ctrTitle"/>
          </p:nvPr>
        </p:nvSpPr>
        <p:spPr>
          <a:xfrm>
            <a:off x="1536000" y="1128000"/>
            <a:ext cx="9144000" cy="2400000"/>
          </a:xfrm>
        </p:spPr>
        <p:txBody>
          <a:bodyPr/>
          <a:lstStyle>
            <a:lvl1pPr algn="ctr">
              <a:defRPr sz="3000"/>
            </a:lvl1pPr>
          </a:lstStyle>
          <a:p>
            <a:r>
              <a:rPr lang="fi-FI"/>
              <a:t>Muokkaa perustyylejä naps.</a:t>
            </a:r>
          </a:p>
        </p:txBody>
      </p:sp>
      <p:sp>
        <p:nvSpPr>
          <p:cNvPr id="3" name="Alaotsikko 2"/>
          <p:cNvSpPr>
            <a:spLocks noGrp="1"/>
          </p:cNvSpPr>
          <p:nvPr>
            <p:ph type="subTitle" idx="1"/>
          </p:nvPr>
        </p:nvSpPr>
        <p:spPr>
          <a:xfrm>
            <a:off x="1536000" y="3600000"/>
            <a:ext cx="9144000" cy="1656000"/>
          </a:xfrm>
        </p:spPr>
        <p:txBody>
          <a:bodyPr>
            <a:noAutofit/>
          </a:bodyPr>
          <a:lstStyle>
            <a:lvl1pPr marL="0" indent="0" algn="ctr">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1CB82E3-9E00-42C2-B472-7419D5A22153}" type="slidenum">
              <a:rPr lang="fi-FI" smtClean="0"/>
              <a:t>‹#›</a:t>
            </a:fld>
            <a:endParaRPr lang="fi-FI"/>
          </a:p>
        </p:txBody>
      </p:sp>
    </p:spTree>
    <p:extLst>
      <p:ext uri="{BB962C8B-B14F-4D97-AF65-F5344CB8AC3E}">
        <p14:creationId xmlns:p14="http://schemas.microsoft.com/office/powerpoint/2010/main" val="801420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Kuvallinen 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776532"/>
            <a:ext cx="10795468" cy="1200000"/>
          </a:xfrm>
        </p:spPr>
        <p:txBody>
          <a:bodyPr/>
          <a:lstStyle>
            <a:lvl1pPr>
              <a:defRPr sz="2800"/>
            </a:lvl1pPr>
          </a:lstStyle>
          <a:p>
            <a:r>
              <a:rPr lang="fi-FI"/>
              <a:t>Muokkaa perustyylejä naps.</a:t>
            </a:r>
          </a:p>
        </p:txBody>
      </p:sp>
      <p:sp>
        <p:nvSpPr>
          <p:cNvPr id="3" name="Alaotsikko 2"/>
          <p:cNvSpPr>
            <a:spLocks noGrp="1"/>
          </p:cNvSpPr>
          <p:nvPr>
            <p:ph type="subTitle" idx="1"/>
          </p:nvPr>
        </p:nvSpPr>
        <p:spPr>
          <a:xfrm>
            <a:off x="414000" y="2024532"/>
            <a:ext cx="10795468" cy="1344000"/>
          </a:xfrm>
        </p:spPr>
        <p:txBody>
          <a:bodyPr>
            <a:noAutofit/>
          </a:bodyPr>
          <a:lstStyle>
            <a:lvl1pPr marL="0" indent="0" algn="l">
              <a:spcBef>
                <a:spcPts val="0"/>
              </a:spcBef>
              <a:buNone/>
              <a:defRPr sz="2400">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7" name="Suorakulmio 6"/>
          <p:cNvSpPr/>
          <p:nvPr/>
        </p:nvSpPr>
        <p:spPr>
          <a:xfrm>
            <a:off x="9139203" y="3431685"/>
            <a:ext cx="3052797"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err="1"/>
          </a:p>
        </p:txBody>
      </p:sp>
      <p:pic>
        <p:nvPicPr>
          <p:cNvPr id="8" name="Kuva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9038" y="4690463"/>
            <a:ext cx="2346257" cy="911447"/>
          </a:xfrm>
          <a:prstGeom prst="rect">
            <a:avLst/>
          </a:prstGeom>
        </p:spPr>
      </p:pic>
      <p:sp>
        <p:nvSpPr>
          <p:cNvPr id="9" name="Kuvan paikkamerkki 8"/>
          <p:cNvSpPr>
            <a:spLocks noGrp="1"/>
          </p:cNvSpPr>
          <p:nvPr>
            <p:ph type="pic" sz="quarter" idx="13" hasCustomPrompt="1"/>
          </p:nvPr>
        </p:nvSpPr>
        <p:spPr>
          <a:xfrm>
            <a:off x="0" y="3431685"/>
            <a:ext cx="9139203" cy="3429000"/>
          </a:xfrm>
          <a:solidFill>
            <a:schemeClr val="bg1">
              <a:lumMod val="85000"/>
            </a:schemeClr>
          </a:solidFill>
        </p:spPr>
        <p:txBody>
          <a:bodyPr anchor="ctr"/>
          <a:lstStyle>
            <a:lvl1pPr marL="10584" indent="0" algn="ctr">
              <a:buNone/>
              <a:tabLst/>
              <a:defRPr/>
            </a:lvl1pPr>
          </a:lstStyle>
          <a:p>
            <a:r>
              <a:rPr lang="fi-FI"/>
              <a:t>Vedä kuva paikkamerkkiin tai </a:t>
            </a:r>
            <a:br>
              <a:rPr lang="fi-FI"/>
            </a:br>
            <a:r>
              <a:rPr lang="fi-FI"/>
              <a:t>lisää napsauttamalla kuvaketta</a:t>
            </a:r>
          </a:p>
        </p:txBody>
      </p:sp>
      <p:sp>
        <p:nvSpPr>
          <p:cNvPr id="4" name="Päivämäärän paikkamerkki 3"/>
          <p:cNvSpPr>
            <a:spLocks noGrp="1"/>
          </p:cNvSpPr>
          <p:nvPr>
            <p:ph type="dt" sz="half" idx="10"/>
          </p:nvPr>
        </p:nvSpPr>
        <p:spPr/>
        <p:txBody>
          <a:body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a:xfrm>
            <a:off x="414000" y="6516000"/>
            <a:ext cx="576000" cy="324000"/>
          </a:xfrm>
        </p:spPr>
        <p:txBody>
          <a:bodyPr/>
          <a:lstStyle/>
          <a:p>
            <a:fld id="{B1CB82E3-9E00-42C2-B472-7419D5A22153}" type="slidenum">
              <a:rPr lang="fi-FI" smtClean="0"/>
              <a:t>‹#›</a:t>
            </a:fld>
            <a:endParaRPr lang="fi-FI"/>
          </a:p>
        </p:txBody>
      </p:sp>
      <p:sp>
        <p:nvSpPr>
          <p:cNvPr id="10" name="Kolmio 9"/>
          <p:cNvSpPr/>
          <p:nvPr userDrawn="1"/>
        </p:nvSpPr>
        <p:spPr>
          <a:xfrm rot="16200000">
            <a:off x="8388893" y="4091882"/>
            <a:ext cx="883212" cy="66691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err="1"/>
          </a:p>
        </p:txBody>
      </p:sp>
    </p:spTree>
    <p:extLst>
      <p:ext uri="{BB962C8B-B14F-4D97-AF65-F5344CB8AC3E}">
        <p14:creationId xmlns:p14="http://schemas.microsoft.com/office/powerpoint/2010/main" val="1472045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Osanvaihto">
    <p:bg>
      <p:bgPr>
        <a:solidFill>
          <a:schemeClr val="accent1"/>
        </a:solidFill>
        <a:effectLst/>
      </p:bgPr>
    </p:bg>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lvl1pPr>
              <a:defRPr>
                <a:noFill/>
              </a:defRPr>
            </a:lvl1pPr>
          </a:lstStyle>
          <a:p>
            <a:fld id="{2AF8E0C4-2B04-4575-90C9-B2559A6B0F5E}" type="datetimeFigureOut">
              <a:rPr lang="fi-FI" smtClean="0"/>
              <a:t>15.8.2022</a:t>
            </a:fld>
            <a:endParaRPr lang="fi-FI"/>
          </a:p>
        </p:txBody>
      </p:sp>
      <p:sp>
        <p:nvSpPr>
          <p:cNvPr id="5" name="Alatunnisteen paikkamerkki 4"/>
          <p:cNvSpPr>
            <a:spLocks noGrp="1"/>
          </p:cNvSpPr>
          <p:nvPr>
            <p:ph type="ftr" sz="quarter" idx="11"/>
          </p:nvPr>
        </p:nvSpPr>
        <p:spPr/>
        <p:txBody>
          <a:bodyPr/>
          <a:lstStyle>
            <a:lvl1pPr>
              <a:defRPr>
                <a:noFill/>
              </a:defRPr>
            </a:lvl1pPr>
          </a:lstStyle>
          <a:p>
            <a:endParaRPr lang="fi-FI"/>
          </a:p>
        </p:txBody>
      </p:sp>
      <p:sp>
        <p:nvSpPr>
          <p:cNvPr id="6" name="Dian numeron paikkamerkki 5"/>
          <p:cNvSpPr>
            <a:spLocks noGrp="1"/>
          </p:cNvSpPr>
          <p:nvPr>
            <p:ph type="sldNum" sz="quarter" idx="12"/>
          </p:nvPr>
        </p:nvSpPr>
        <p:spPr/>
        <p:txBody>
          <a:bodyPr/>
          <a:lstStyle>
            <a:lvl1pPr>
              <a:defRPr>
                <a:noFill/>
              </a:defRPr>
            </a:lvl1pPr>
          </a:lstStyle>
          <a:p>
            <a:fld id="{B1CB82E3-9E00-42C2-B472-7419D5A22153}" type="slidenum">
              <a:rPr lang="fi-FI" smtClean="0"/>
              <a:t>‹#›</a:t>
            </a:fld>
            <a:endParaRPr lang="fi-FI"/>
          </a:p>
        </p:txBody>
      </p:sp>
      <p:sp>
        <p:nvSpPr>
          <p:cNvPr id="8" name="Sisällön paikkamerkki 7"/>
          <p:cNvSpPr>
            <a:spLocks noGrp="1"/>
          </p:cNvSpPr>
          <p:nvPr>
            <p:ph sz="quarter" idx="13"/>
          </p:nvPr>
        </p:nvSpPr>
        <p:spPr>
          <a:xfrm>
            <a:off x="414000" y="774551"/>
            <a:ext cx="11248354" cy="5056867"/>
          </a:xfrm>
        </p:spPr>
        <p:txBody>
          <a:bodyPr/>
          <a:lstStyle>
            <a:lvl1pPr>
              <a:buClr>
                <a:schemeClr val="bg1"/>
              </a:buClr>
              <a:defRPr sz="2800">
                <a:solidFill>
                  <a:schemeClr val="bg1"/>
                </a:solidFill>
              </a:defRPr>
            </a:lvl1pPr>
            <a:lvl2pPr>
              <a:buClr>
                <a:schemeClr val="bg1"/>
              </a:buClr>
              <a:defRPr sz="2800">
                <a:solidFill>
                  <a:schemeClr val="bg1"/>
                </a:solidFill>
              </a:defRPr>
            </a:lvl2pPr>
            <a:lvl3pPr>
              <a:buClr>
                <a:schemeClr val="bg1"/>
              </a:buClr>
              <a:defRPr sz="2800">
                <a:solidFill>
                  <a:schemeClr val="bg1"/>
                </a:solidFill>
              </a:defRPr>
            </a:lvl3pPr>
            <a:lvl4pPr>
              <a:buClr>
                <a:schemeClr val="bg1"/>
              </a:buClr>
              <a:defRPr sz="2800">
                <a:solidFill>
                  <a:schemeClr val="bg1"/>
                </a:solidFill>
              </a:defRPr>
            </a:lvl4pPr>
            <a:lvl5pPr>
              <a:buClr>
                <a:schemeClr val="bg1"/>
              </a:buClr>
              <a:defRPr sz="28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pic>
        <p:nvPicPr>
          <p:cNvPr id="2" name="Kuva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2033" y="10756"/>
            <a:ext cx="2649966" cy="1166302"/>
          </a:xfrm>
          <a:prstGeom prst="rect">
            <a:avLst/>
          </a:prstGeom>
        </p:spPr>
      </p:pic>
    </p:spTree>
    <p:extLst>
      <p:ext uri="{BB962C8B-B14F-4D97-AF65-F5344CB8AC3E}">
        <p14:creationId xmlns:p14="http://schemas.microsoft.com/office/powerpoint/2010/main" val="31155763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416000"/>
            <a:ext cx="5510474" cy="4535083"/>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51880" y="1416000"/>
            <a:ext cx="5510474" cy="4535083"/>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AF8E0C4-2B04-4575-90C9-B2559A6B0F5E}" type="datetimeFigureOut">
              <a:rPr lang="fi-FI" smtClean="0"/>
              <a:t>15.8.2022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CB82E3-9E00-42C2-B472-7419D5A22153}" type="slidenum">
              <a:rPr lang="fi-FI" smtClean="0"/>
              <a:t>‹#›</a:t>
            </a:fld>
            <a:endParaRPr lang="fi-FI"/>
          </a:p>
        </p:txBody>
      </p:sp>
      <p:sp>
        <p:nvSpPr>
          <p:cNvPr id="2" name="Otsikko 1"/>
          <p:cNvSpPr>
            <a:spLocks noGrp="1"/>
          </p:cNvSpPr>
          <p:nvPr>
            <p:ph type="title"/>
          </p:nvPr>
        </p:nvSpPr>
        <p:spPr/>
        <p:txBody>
          <a:bodyPr/>
          <a:lstStyle/>
          <a:p>
            <a:r>
              <a:rPr lang="fi-FI"/>
              <a:t>Muokkaa perustyylejä naps.</a:t>
            </a:r>
          </a:p>
        </p:txBody>
      </p:sp>
    </p:spTree>
    <p:extLst>
      <p:ext uri="{BB962C8B-B14F-4D97-AF65-F5344CB8AC3E}">
        <p14:creationId xmlns:p14="http://schemas.microsoft.com/office/powerpoint/2010/main" val="6398488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Kaksi sisältökohdetta ja lähde">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416000"/>
            <a:ext cx="5510474" cy="432000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51880" y="1416000"/>
            <a:ext cx="5510474" cy="432000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AF8E0C4-2B04-4575-90C9-B2559A6B0F5E}" type="datetimeFigureOut">
              <a:rPr lang="fi-FI" smtClean="0"/>
              <a:t>15.8.2022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CB82E3-9E00-42C2-B472-7419D5A22153}" type="slidenum">
              <a:rPr lang="fi-FI" smtClean="0"/>
              <a:t>‹#›</a:t>
            </a:fld>
            <a:endParaRPr lang="fi-FI"/>
          </a:p>
        </p:txBody>
      </p:sp>
      <p:sp>
        <p:nvSpPr>
          <p:cNvPr id="2" name="Otsikko 1"/>
          <p:cNvSpPr>
            <a:spLocks noGrp="1"/>
          </p:cNvSpPr>
          <p:nvPr>
            <p:ph type="title"/>
          </p:nvPr>
        </p:nvSpPr>
        <p:spPr/>
        <p:txBody>
          <a:bodyPr/>
          <a:lstStyle/>
          <a:p>
            <a:r>
              <a:rPr lang="fi-FI"/>
              <a:t>Muokkaa perustyylejä naps.</a:t>
            </a:r>
          </a:p>
        </p:txBody>
      </p:sp>
      <p:sp>
        <p:nvSpPr>
          <p:cNvPr id="8" name="Tekstin paikkamerkki 13"/>
          <p:cNvSpPr>
            <a:spLocks noGrp="1"/>
          </p:cNvSpPr>
          <p:nvPr>
            <p:ph type="body" sz="quarter" idx="13" hasCustomPrompt="1"/>
          </p:nvPr>
        </p:nvSpPr>
        <p:spPr>
          <a:xfrm>
            <a:off x="413999" y="5856000"/>
            <a:ext cx="5511293" cy="396000"/>
          </a:xfrm>
        </p:spPr>
        <p:txBody>
          <a:bodyPr tIns="0" bIns="0">
            <a:noAutofit/>
          </a:bodyPr>
          <a:lstStyle>
            <a:lvl1pPr marL="0" indent="0">
              <a:buNone/>
              <a:defRPr sz="1600" i="1">
                <a:solidFill>
                  <a:schemeClr val="tx1">
                    <a:lumMod val="65000"/>
                    <a:lumOff val="35000"/>
                  </a:schemeClr>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Kirjoita kuvateksti ja –lähde tähän.</a:t>
            </a:r>
          </a:p>
        </p:txBody>
      </p:sp>
      <p:cxnSp>
        <p:nvCxnSpPr>
          <p:cNvPr id="9" name="Suora yhdysviiva 8"/>
          <p:cNvCxnSpPr/>
          <p:nvPr/>
        </p:nvCxnSpPr>
        <p:spPr>
          <a:xfrm>
            <a:off x="414000" y="5841312"/>
            <a:ext cx="551129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kstin paikkamerkki 13"/>
          <p:cNvSpPr>
            <a:spLocks noGrp="1"/>
          </p:cNvSpPr>
          <p:nvPr>
            <p:ph type="body" sz="quarter" idx="14" hasCustomPrompt="1"/>
          </p:nvPr>
        </p:nvSpPr>
        <p:spPr>
          <a:xfrm>
            <a:off x="6153599" y="5856000"/>
            <a:ext cx="5511293" cy="396000"/>
          </a:xfrm>
        </p:spPr>
        <p:txBody>
          <a:bodyPr tIns="0" bIns="0">
            <a:noAutofit/>
          </a:bodyPr>
          <a:lstStyle>
            <a:lvl1pPr marL="0" indent="0">
              <a:buNone/>
              <a:defRPr sz="1600" i="1">
                <a:solidFill>
                  <a:schemeClr val="tx1">
                    <a:lumMod val="65000"/>
                    <a:lumOff val="35000"/>
                  </a:schemeClr>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Kirjoita kuvateksti ja –lähde tähän.</a:t>
            </a:r>
          </a:p>
        </p:txBody>
      </p:sp>
      <p:cxnSp>
        <p:nvCxnSpPr>
          <p:cNvPr id="11" name="Suora yhdysviiva 10"/>
          <p:cNvCxnSpPr/>
          <p:nvPr/>
        </p:nvCxnSpPr>
        <p:spPr>
          <a:xfrm>
            <a:off x="6153600" y="5841600"/>
            <a:ext cx="551129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8972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aksi erikokoista sisältöä">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512000"/>
            <a:ext cx="7656235" cy="458400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8328000" y="1512000"/>
            <a:ext cx="3334354" cy="4584000"/>
          </a:xfrm>
        </p:spPr>
        <p:txBody>
          <a:bodyPr>
            <a:noAutofit/>
          </a:bodyPr>
          <a:lstStyle>
            <a:lvl1pPr marL="179996" indent="-179996">
              <a:spcBef>
                <a:spcPts val="0"/>
              </a:spcBef>
              <a:defRPr sz="2400"/>
            </a:lvl1pPr>
            <a:lvl2pPr marL="359991" indent="-179996">
              <a:spcBef>
                <a:spcPts val="0"/>
              </a:spcBef>
              <a:defRPr sz="2400"/>
            </a:lvl2pPr>
            <a:lvl3pPr marL="539987" indent="-179996">
              <a:spcBef>
                <a:spcPts val="0"/>
              </a:spcBef>
              <a:defRPr sz="2400"/>
            </a:lvl3pPr>
            <a:lvl4pPr marL="719982" indent="-179996">
              <a:spcBef>
                <a:spcPts val="0"/>
              </a:spcBef>
              <a:defRPr sz="2400"/>
            </a:lvl4pPr>
            <a:lvl5pPr marL="899978" indent="-179996">
              <a:spcBef>
                <a:spcPts val="0"/>
              </a:spcBef>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AF8E0C4-2B04-4575-90C9-B2559A6B0F5E}" type="datetimeFigureOut">
              <a:rPr lang="fi-FI" smtClean="0"/>
              <a:t>15.8.2022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CB82E3-9E00-42C2-B472-7419D5A22153}" type="slidenum">
              <a:rPr lang="fi-FI" smtClean="0"/>
              <a:t>‹#›</a:t>
            </a:fld>
            <a:endParaRPr lang="fi-FI"/>
          </a:p>
        </p:txBody>
      </p:sp>
      <p:sp>
        <p:nvSpPr>
          <p:cNvPr id="8" name="Otsikko 7"/>
          <p:cNvSpPr>
            <a:spLocks noGrp="1"/>
          </p:cNvSpPr>
          <p:nvPr>
            <p:ph type="title"/>
          </p:nvPr>
        </p:nvSpPr>
        <p:spPr/>
        <p:txBody>
          <a:bodyPr/>
          <a:lstStyle/>
          <a:p>
            <a:r>
              <a:rPr lang="fi-FI"/>
              <a:t>Muokkaa perustyylejä naps.</a:t>
            </a:r>
          </a:p>
        </p:txBody>
      </p:sp>
    </p:spTree>
    <p:extLst>
      <p:ext uri="{BB962C8B-B14F-4D97-AF65-F5344CB8AC3E}">
        <p14:creationId xmlns:p14="http://schemas.microsoft.com/office/powerpoint/2010/main" val="1100807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Kaksi erikokoista sisältöä ja lähde">
    <p:spTree>
      <p:nvGrpSpPr>
        <p:cNvPr id="1" name=""/>
        <p:cNvGrpSpPr/>
        <p:nvPr/>
      </p:nvGrpSpPr>
      <p:grpSpPr>
        <a:xfrm>
          <a:off x="0" y="0"/>
          <a:ext cx="0" cy="0"/>
          <a:chOff x="0" y="0"/>
          <a:chExt cx="0" cy="0"/>
        </a:xfrm>
      </p:grpSpPr>
      <p:sp>
        <p:nvSpPr>
          <p:cNvPr id="3" name="Sisällön paikkamerkki 2"/>
          <p:cNvSpPr>
            <a:spLocks noGrp="1"/>
          </p:cNvSpPr>
          <p:nvPr>
            <p:ph sz="half" idx="1" hasCustomPrompt="1"/>
          </p:nvPr>
        </p:nvSpPr>
        <p:spPr>
          <a:xfrm>
            <a:off x="414000" y="1416000"/>
            <a:ext cx="3314852" cy="4320000"/>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a:t>Muokkaa tekstin perustyylejä napsauttamalla</a:t>
            </a:r>
          </a:p>
        </p:txBody>
      </p:sp>
      <p:sp>
        <p:nvSpPr>
          <p:cNvPr id="4" name="Sisällön paikkamerkki 3"/>
          <p:cNvSpPr>
            <a:spLocks noGrp="1"/>
          </p:cNvSpPr>
          <p:nvPr>
            <p:ph sz="half" idx="2"/>
          </p:nvPr>
        </p:nvSpPr>
        <p:spPr>
          <a:xfrm>
            <a:off x="4008000" y="1416000"/>
            <a:ext cx="7680000" cy="4320000"/>
          </a:xfrm>
        </p:spPr>
        <p:txBody>
          <a:bodyPr>
            <a:no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AF8E0C4-2B04-4575-90C9-B2559A6B0F5E}" type="datetimeFigureOut">
              <a:rPr lang="fi-FI" smtClean="0"/>
              <a:t>15.8.2022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CB82E3-9E00-42C2-B472-7419D5A22153}" type="slidenum">
              <a:rPr lang="fi-FI" smtClean="0"/>
              <a:t>‹#›</a:t>
            </a:fld>
            <a:endParaRPr lang="fi-FI"/>
          </a:p>
        </p:txBody>
      </p:sp>
      <p:sp>
        <p:nvSpPr>
          <p:cNvPr id="2" name="Otsikko 1"/>
          <p:cNvSpPr>
            <a:spLocks noGrp="1"/>
          </p:cNvSpPr>
          <p:nvPr>
            <p:ph type="title"/>
          </p:nvPr>
        </p:nvSpPr>
        <p:spPr/>
        <p:txBody>
          <a:bodyPr/>
          <a:lstStyle/>
          <a:p>
            <a:r>
              <a:rPr lang="fi-FI"/>
              <a:t>Muokkaa perustyylejä naps.</a:t>
            </a:r>
          </a:p>
        </p:txBody>
      </p:sp>
      <p:sp>
        <p:nvSpPr>
          <p:cNvPr id="8"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lumMod val="65000"/>
                    <a:lumOff val="35000"/>
                  </a:schemeClr>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Tree>
    <p:extLst>
      <p:ext uri="{BB962C8B-B14F-4D97-AF65-F5344CB8AC3E}">
        <p14:creationId xmlns:p14="http://schemas.microsoft.com/office/powerpoint/2010/main" val="8996105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Kuva ja musta teksti">
    <p:spTree>
      <p:nvGrpSpPr>
        <p:cNvPr id="1" name=""/>
        <p:cNvGrpSpPr/>
        <p:nvPr/>
      </p:nvGrpSpPr>
      <p:grpSpPr>
        <a:xfrm>
          <a:off x="0" y="0"/>
          <a:ext cx="0" cy="0"/>
          <a:chOff x="0" y="0"/>
          <a:chExt cx="0" cy="0"/>
        </a:xfrm>
      </p:grpSpPr>
      <p:sp>
        <p:nvSpPr>
          <p:cNvPr id="7" name="Kuvan paikkamerkki 6"/>
          <p:cNvSpPr>
            <a:spLocks noGrp="1"/>
          </p:cNvSpPr>
          <p:nvPr>
            <p:ph type="pic" sz="quarter" idx="10" hasCustomPrompt="1"/>
          </p:nvPr>
        </p:nvSpPr>
        <p:spPr>
          <a:xfrm>
            <a:off x="0" y="0"/>
            <a:ext cx="12192000" cy="6858000"/>
          </a:xfrm>
          <a:solidFill>
            <a:schemeClr val="bg1">
              <a:lumMod val="85000"/>
            </a:schemeClr>
          </a:solidFill>
        </p:spPr>
        <p:txBody>
          <a:bodyPr lIns="90000" anchor="ctr"/>
          <a:lstStyle>
            <a:lvl1pPr marL="0" indent="0" algn="ctr">
              <a:buNone/>
              <a:defRPr/>
            </a:lvl1pPr>
          </a:lstStyle>
          <a:p>
            <a:r>
              <a:rPr lang="fi-FI"/>
              <a:t>Vedä kuva paikkamerkkiin tai lisää napsauttamalla kuvaketta</a:t>
            </a:r>
          </a:p>
        </p:txBody>
      </p:sp>
      <p:sp>
        <p:nvSpPr>
          <p:cNvPr id="2" name="Otsikko 1"/>
          <p:cNvSpPr>
            <a:spLocks noGrp="1"/>
          </p:cNvSpPr>
          <p:nvPr>
            <p:ph type="title"/>
          </p:nvPr>
        </p:nvSpPr>
        <p:spPr>
          <a:xfrm>
            <a:off x="468000" y="774550"/>
            <a:ext cx="10741468" cy="2291379"/>
          </a:xfrm>
        </p:spPr>
        <p:txBody>
          <a:bodyPr anchor="t" anchorCtr="0"/>
          <a:lstStyle>
            <a:lvl1pPr>
              <a:defRPr sz="2800" b="0"/>
            </a:lvl1pPr>
          </a:lstStyle>
          <a:p>
            <a:r>
              <a:rPr lang="fi-FI"/>
              <a:t>Muokkaa perustyylejä naps.</a:t>
            </a:r>
          </a:p>
        </p:txBody>
      </p:sp>
      <p:pic>
        <p:nvPicPr>
          <p:cNvPr id="5" name="Kuva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2033" y="10756"/>
            <a:ext cx="2649966" cy="1166302"/>
          </a:xfrm>
          <a:prstGeom prst="rect">
            <a:avLst/>
          </a:prstGeom>
        </p:spPr>
      </p:pic>
    </p:spTree>
    <p:extLst>
      <p:ext uri="{BB962C8B-B14F-4D97-AF65-F5344CB8AC3E}">
        <p14:creationId xmlns:p14="http://schemas.microsoft.com/office/powerpoint/2010/main" val="146372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vallinen 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776532"/>
            <a:ext cx="10795468" cy="1200000"/>
          </a:xfrm>
        </p:spPr>
        <p:txBody>
          <a:bodyPr/>
          <a:lstStyle>
            <a:lvl1pPr>
              <a:defRPr sz="3600">
                <a:solidFill>
                  <a:schemeClr val="tx1"/>
                </a:solidFill>
              </a:defRPr>
            </a:lvl1pPr>
          </a:lstStyle>
          <a:p>
            <a:r>
              <a:rPr lang="fi-FI"/>
              <a:t>Muokkaa ots. perustyyl. napsautt.</a:t>
            </a:r>
          </a:p>
        </p:txBody>
      </p:sp>
      <p:sp>
        <p:nvSpPr>
          <p:cNvPr id="3" name="Alaotsikko 2"/>
          <p:cNvSpPr>
            <a:spLocks noGrp="1"/>
          </p:cNvSpPr>
          <p:nvPr>
            <p:ph type="subTitle" idx="1"/>
          </p:nvPr>
        </p:nvSpPr>
        <p:spPr>
          <a:xfrm>
            <a:off x="414000" y="2024532"/>
            <a:ext cx="10795468" cy="1344000"/>
          </a:xfrm>
        </p:spPr>
        <p:txBody>
          <a:bodyPr>
            <a:noAutofit/>
          </a:bodyPr>
          <a:lstStyle>
            <a:lvl1pPr marL="0" indent="0" algn="l">
              <a:spcBef>
                <a:spcPts val="0"/>
              </a:spcBef>
              <a:buNone/>
              <a:defRPr sz="24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7" name="Suorakulmio 6"/>
          <p:cNvSpPr/>
          <p:nvPr/>
        </p:nvSpPr>
        <p:spPr bwMode="ltGray">
          <a:xfrm>
            <a:off x="9128560" y="3431685"/>
            <a:ext cx="3078000" cy="3429000"/>
          </a:xfrm>
          <a:prstGeom prst="rect">
            <a:avLst/>
          </a:prstGeom>
          <a:solidFill>
            <a:srgbClr val="00A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err="1"/>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459038" y="4690463"/>
            <a:ext cx="2346257" cy="911447"/>
          </a:xfrm>
          <a:prstGeom prst="rect">
            <a:avLst/>
          </a:prstGeom>
        </p:spPr>
      </p:pic>
      <p:sp>
        <p:nvSpPr>
          <p:cNvPr id="14" name="Kuvan paikkamerkki 13">
            <a:extLst>
              <a:ext uri="{FF2B5EF4-FFF2-40B4-BE49-F238E27FC236}">
                <a16:creationId xmlns:a16="http://schemas.microsoft.com/office/drawing/2014/main" id="{58BF3A17-CBF0-4A75-A58C-DF4A63495EE0}"/>
              </a:ext>
            </a:extLst>
          </p:cNvPr>
          <p:cNvSpPr>
            <a:spLocks noGrp="1"/>
          </p:cNvSpPr>
          <p:nvPr>
            <p:ph type="pic" sz="quarter" idx="13" hasCustomPrompt="1"/>
          </p:nvPr>
        </p:nvSpPr>
        <p:spPr>
          <a:xfrm>
            <a:off x="0" y="3431685"/>
            <a:ext cx="9139203" cy="3429000"/>
          </a:xfrm>
          <a:custGeom>
            <a:avLst/>
            <a:gdLst>
              <a:gd name="connsiteX0" fmla="*/ 0 w 9139203"/>
              <a:gd name="connsiteY0" fmla="*/ 0 h 3429000"/>
              <a:gd name="connsiteX1" fmla="*/ 9139203 w 9139203"/>
              <a:gd name="connsiteY1" fmla="*/ 0 h 3429000"/>
              <a:gd name="connsiteX2" fmla="*/ 9139203 w 9139203"/>
              <a:gd name="connsiteY2" fmla="*/ 554358 h 3429000"/>
              <a:gd name="connsiteX3" fmla="*/ 8475776 w 9139203"/>
              <a:gd name="connsiteY3" fmla="*/ 993655 h 3429000"/>
              <a:gd name="connsiteX4" fmla="*/ 9139203 w 9139203"/>
              <a:gd name="connsiteY4" fmla="*/ 1432952 h 3429000"/>
              <a:gd name="connsiteX5" fmla="*/ 9139203 w 9139203"/>
              <a:gd name="connsiteY5" fmla="*/ 3429000 h 3429000"/>
              <a:gd name="connsiteX6" fmla="*/ 0 w 9139203"/>
              <a:gd name="connsiteY6"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9203" h="3429000">
                <a:moveTo>
                  <a:pt x="0" y="0"/>
                </a:moveTo>
                <a:lnTo>
                  <a:pt x="9139203" y="0"/>
                </a:lnTo>
                <a:lnTo>
                  <a:pt x="9139203" y="554358"/>
                </a:lnTo>
                <a:lnTo>
                  <a:pt x="8475776" y="993655"/>
                </a:lnTo>
                <a:lnTo>
                  <a:pt x="9139203" y="1432952"/>
                </a:lnTo>
                <a:lnTo>
                  <a:pt x="9139203" y="3429000"/>
                </a:lnTo>
                <a:lnTo>
                  <a:pt x="0" y="3429000"/>
                </a:lnTo>
                <a:close/>
              </a:path>
            </a:pathLst>
          </a:custGeom>
          <a:solidFill>
            <a:schemeClr val="bg1">
              <a:lumMod val="85000"/>
            </a:schemeClr>
          </a:solidFill>
        </p:spPr>
        <p:txBody>
          <a:bodyPr wrap="square" anchor="ctr">
            <a:noAutofit/>
          </a:bodyPr>
          <a:lstStyle>
            <a:lvl1pPr marL="10584" indent="0" algn="ctr">
              <a:buNone/>
              <a:tabLst/>
              <a:defRPr/>
            </a:lvl1pPr>
          </a:lstStyle>
          <a:p>
            <a:r>
              <a:rPr lang="fi-FI"/>
              <a:t>Vedä kuva paikkamerkkiin tai </a:t>
            </a:r>
            <a:br>
              <a:rPr lang="fi-FI"/>
            </a:br>
            <a:r>
              <a:rPr lang="fi-FI"/>
              <a:t>lisää napsauttamalla kuvaketta</a:t>
            </a:r>
          </a:p>
        </p:txBody>
      </p:sp>
      <p:sp>
        <p:nvSpPr>
          <p:cNvPr id="4" name="Päivämäärän paikkamerkki 3"/>
          <p:cNvSpPr>
            <a:spLocks noGrp="1"/>
          </p:cNvSpPr>
          <p:nvPr>
            <p:ph type="dt" sz="half" idx="10"/>
          </p:nvPr>
        </p:nvSpPr>
        <p:spPr/>
        <p:txBody>
          <a:bodyPr/>
          <a:lstStyle/>
          <a:p>
            <a:fld id="{1CE8FED5-D933-44C8-9564-D710DB44FAAC}" type="datetime1">
              <a:rPr lang="fi-FI" smtClean="0"/>
              <a:t>15.8.2022</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a:xfrm>
            <a:off x="414000" y="6516000"/>
            <a:ext cx="576000" cy="324000"/>
          </a:xfrm>
        </p:spPr>
        <p:txBody>
          <a:bodyPr/>
          <a:lstStyle/>
          <a:p>
            <a:fld id="{DA6950FC-F01D-432E-92A0-E4475BC39D8F}" type="slidenum">
              <a:rPr lang="fi-FI" smtClean="0"/>
              <a:t>‹#›</a:t>
            </a:fld>
            <a:endParaRPr lang="fi-FI"/>
          </a:p>
        </p:txBody>
      </p:sp>
      <p:sp>
        <p:nvSpPr>
          <p:cNvPr id="15" name="Kolmio 9">
            <a:extLst>
              <a:ext uri="{FF2B5EF4-FFF2-40B4-BE49-F238E27FC236}">
                <a16:creationId xmlns:a16="http://schemas.microsoft.com/office/drawing/2014/main" id="{75A302AC-973C-4C9F-B64C-275B843D6E09}"/>
              </a:ext>
            </a:extLst>
          </p:cNvPr>
          <p:cNvSpPr/>
          <p:nvPr/>
        </p:nvSpPr>
        <p:spPr bwMode="ltGray">
          <a:xfrm rot="16200000">
            <a:off x="8356994" y="4091882"/>
            <a:ext cx="883212" cy="666915"/>
          </a:xfrm>
          <a:prstGeom prst="triangle">
            <a:avLst/>
          </a:prstGeom>
          <a:solidFill>
            <a:srgbClr val="00A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err="1"/>
          </a:p>
        </p:txBody>
      </p:sp>
    </p:spTree>
    <p:extLst>
      <p:ext uri="{BB962C8B-B14F-4D97-AF65-F5344CB8AC3E}">
        <p14:creationId xmlns:p14="http://schemas.microsoft.com/office/powerpoint/2010/main" val="2226379722"/>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Kuva ja negateksti">
    <p:spTree>
      <p:nvGrpSpPr>
        <p:cNvPr id="1" name=""/>
        <p:cNvGrpSpPr/>
        <p:nvPr/>
      </p:nvGrpSpPr>
      <p:grpSpPr>
        <a:xfrm>
          <a:off x="0" y="0"/>
          <a:ext cx="0" cy="0"/>
          <a:chOff x="0" y="0"/>
          <a:chExt cx="0" cy="0"/>
        </a:xfrm>
      </p:grpSpPr>
      <p:sp>
        <p:nvSpPr>
          <p:cNvPr id="7" name="Kuvan paikkamerkki 6"/>
          <p:cNvSpPr>
            <a:spLocks noGrp="1"/>
          </p:cNvSpPr>
          <p:nvPr>
            <p:ph type="pic" sz="quarter" idx="10" hasCustomPrompt="1"/>
          </p:nvPr>
        </p:nvSpPr>
        <p:spPr>
          <a:xfrm>
            <a:off x="0" y="0"/>
            <a:ext cx="12192000" cy="6858000"/>
          </a:xfrm>
          <a:solidFill>
            <a:schemeClr val="bg1">
              <a:lumMod val="65000"/>
            </a:schemeClr>
          </a:solidFill>
        </p:spPr>
        <p:txBody>
          <a:bodyPr lIns="90000" anchor="ctr"/>
          <a:lstStyle>
            <a:lvl1pPr marL="0" indent="0" algn="ctr">
              <a:buNone/>
              <a:defRPr/>
            </a:lvl1pPr>
          </a:lstStyle>
          <a:p>
            <a:r>
              <a:rPr lang="fi-FI"/>
              <a:t>Vedä kuva paikkamerkkiin tai lisää napsauttamalla kuvaketta</a:t>
            </a:r>
          </a:p>
        </p:txBody>
      </p:sp>
      <p:sp>
        <p:nvSpPr>
          <p:cNvPr id="2" name="Otsikko 1"/>
          <p:cNvSpPr>
            <a:spLocks noGrp="1"/>
          </p:cNvSpPr>
          <p:nvPr>
            <p:ph type="title"/>
          </p:nvPr>
        </p:nvSpPr>
        <p:spPr>
          <a:xfrm>
            <a:off x="468000" y="774551"/>
            <a:ext cx="10752226" cy="2377440"/>
          </a:xfrm>
        </p:spPr>
        <p:txBody>
          <a:bodyPr anchor="t" anchorCtr="0"/>
          <a:lstStyle>
            <a:lvl1pPr>
              <a:defRPr sz="2800" b="0">
                <a:solidFill>
                  <a:schemeClr val="bg1"/>
                </a:solidFill>
              </a:defRPr>
            </a:lvl1pPr>
          </a:lstStyle>
          <a:p>
            <a:r>
              <a:rPr lang="fi-FI"/>
              <a:t>Muokkaa perustyylejä naps.</a:t>
            </a:r>
          </a:p>
        </p:txBody>
      </p:sp>
      <p:pic>
        <p:nvPicPr>
          <p:cNvPr id="4" name="Kuva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2033" y="10756"/>
            <a:ext cx="2649966" cy="1166302"/>
          </a:xfrm>
          <a:prstGeom prst="rect">
            <a:avLst/>
          </a:prstGeom>
        </p:spPr>
      </p:pic>
    </p:spTree>
    <p:extLst>
      <p:ext uri="{BB962C8B-B14F-4D97-AF65-F5344CB8AC3E}">
        <p14:creationId xmlns:p14="http://schemas.microsoft.com/office/powerpoint/2010/main" val="2186281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Kuva ja kuvateksti">
    <p:spTree>
      <p:nvGrpSpPr>
        <p:cNvPr id="1" name=""/>
        <p:cNvGrpSpPr/>
        <p:nvPr/>
      </p:nvGrpSpPr>
      <p:grpSpPr>
        <a:xfrm>
          <a:off x="0" y="0"/>
          <a:ext cx="0" cy="0"/>
          <a:chOff x="0" y="0"/>
          <a:chExt cx="0" cy="0"/>
        </a:xfrm>
      </p:grpSpPr>
      <p:sp>
        <p:nvSpPr>
          <p:cNvPr id="7" name="Tekstin paikkamerkki 13"/>
          <p:cNvSpPr>
            <a:spLocks noGrp="1"/>
          </p:cNvSpPr>
          <p:nvPr>
            <p:ph type="body" sz="quarter" idx="13" hasCustomPrompt="1"/>
          </p:nvPr>
        </p:nvSpPr>
        <p:spPr>
          <a:xfrm>
            <a:off x="414000" y="5856000"/>
            <a:ext cx="9576000" cy="1008000"/>
          </a:xfrm>
        </p:spPr>
        <p:txBody>
          <a:bodyPr tIns="0" bIns="0">
            <a:noAutofit/>
          </a:bodyPr>
          <a:lstStyle>
            <a:lvl1pPr marL="0" indent="0">
              <a:spcBef>
                <a:spcPts val="0"/>
              </a:spcBef>
              <a:buNone/>
              <a:defRPr sz="1800" i="1">
                <a:solidFill>
                  <a:schemeClr val="tx1">
                    <a:lumMod val="65000"/>
                    <a:lumOff val="35000"/>
                  </a:schemeClr>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Kirjoita kuvateksti ja –lähde tähän</a:t>
            </a:r>
          </a:p>
        </p:txBody>
      </p:sp>
      <p:sp>
        <p:nvSpPr>
          <p:cNvPr id="12" name="Kuvan paikkamerkki 11"/>
          <p:cNvSpPr>
            <a:spLocks noGrp="1"/>
          </p:cNvSpPr>
          <p:nvPr>
            <p:ph type="pic" sz="quarter" idx="14" hasCustomPrompt="1"/>
          </p:nvPr>
        </p:nvSpPr>
        <p:spPr>
          <a:xfrm>
            <a:off x="0" y="0"/>
            <a:ext cx="12192000" cy="5808000"/>
          </a:xfrm>
          <a:solidFill>
            <a:schemeClr val="bg1">
              <a:lumMod val="85000"/>
            </a:schemeClr>
          </a:solidFill>
        </p:spPr>
        <p:txBody>
          <a:bodyPr anchor="ctr"/>
          <a:lstStyle>
            <a:lvl1pPr marL="0" indent="0" algn="ctr">
              <a:buNone/>
              <a:defRPr/>
            </a:lvl1pPr>
          </a:lstStyle>
          <a:p>
            <a:r>
              <a:rPr lang="fi-FI"/>
              <a:t>Vedä kuva paikkamerkkiin tai</a:t>
            </a:r>
            <a:br>
              <a:rPr lang="fi-FI"/>
            </a:br>
            <a:r>
              <a:rPr lang="fi-FI"/>
              <a:t>lisää napsauttamalla kuvaketta</a:t>
            </a:r>
          </a:p>
        </p:txBody>
      </p:sp>
      <p:pic>
        <p:nvPicPr>
          <p:cNvPr id="4" name="Kuva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2033" y="10756"/>
            <a:ext cx="2649966" cy="1166302"/>
          </a:xfrm>
          <a:prstGeom prst="rect">
            <a:avLst/>
          </a:prstGeom>
        </p:spPr>
      </p:pic>
    </p:spTree>
    <p:extLst>
      <p:ext uri="{BB962C8B-B14F-4D97-AF65-F5344CB8AC3E}">
        <p14:creationId xmlns:p14="http://schemas.microsoft.com/office/powerpoint/2010/main" val="634782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11" name="Kuvan paikkamerkki 10"/>
          <p:cNvSpPr>
            <a:spLocks noGrp="1"/>
          </p:cNvSpPr>
          <p:nvPr>
            <p:ph type="pic" sz="quarter" idx="14" hasCustomPrompt="1"/>
          </p:nvPr>
        </p:nvSpPr>
        <p:spPr>
          <a:xfrm>
            <a:off x="0" y="0"/>
            <a:ext cx="4368000" cy="6858000"/>
          </a:xfrm>
          <a:solidFill>
            <a:schemeClr val="bg1">
              <a:lumMod val="85000"/>
            </a:schemeClr>
          </a:solidFill>
        </p:spPr>
        <p:txBody>
          <a:bodyPr anchor="ctr"/>
          <a:lstStyle>
            <a:lvl1pPr marL="239994" indent="0" algn="ctr">
              <a:buNone/>
              <a:defRPr sz="2667" baseline="0"/>
            </a:lvl1pPr>
          </a:lstStyle>
          <a:p>
            <a:r>
              <a:rPr lang="fi-FI"/>
              <a:t>Vedä kuva paikkamerkkiin tai lisää napsauttamalla kuvaketta</a:t>
            </a:r>
          </a:p>
        </p:txBody>
      </p:sp>
      <p:sp>
        <p:nvSpPr>
          <p:cNvPr id="4" name="Sisällön paikkamerkki 3"/>
          <p:cNvSpPr>
            <a:spLocks noGrp="1"/>
          </p:cNvSpPr>
          <p:nvPr>
            <p:ph sz="half" idx="2" hasCustomPrompt="1"/>
          </p:nvPr>
        </p:nvSpPr>
        <p:spPr>
          <a:xfrm>
            <a:off x="4656000" y="1868329"/>
            <a:ext cx="7008000" cy="4424895"/>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2AF8E0C4-2B04-4575-90C9-B2559A6B0F5E}" type="datetimeFigureOut">
              <a:rPr lang="fi-FI" smtClean="0"/>
              <a:t>15.8.2022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CB82E3-9E00-42C2-B472-7419D5A22153}" type="slidenum">
              <a:rPr lang="fi-FI" smtClean="0"/>
              <a:t>‹#›</a:t>
            </a:fld>
            <a:endParaRPr lang="fi-FI"/>
          </a:p>
        </p:txBody>
      </p:sp>
      <p:sp>
        <p:nvSpPr>
          <p:cNvPr id="2" name="Otsikko 1"/>
          <p:cNvSpPr>
            <a:spLocks noGrp="1"/>
          </p:cNvSpPr>
          <p:nvPr>
            <p:ph type="title"/>
          </p:nvPr>
        </p:nvSpPr>
        <p:spPr>
          <a:xfrm>
            <a:off x="4656000" y="778729"/>
            <a:ext cx="7008000" cy="960000"/>
          </a:xfrm>
        </p:spPr>
        <p:txBody>
          <a:bodyPr/>
          <a:lstStyle/>
          <a:p>
            <a:r>
              <a:rPr lang="fi-FI"/>
              <a:t>Muokkaa perustyylejä naps.</a:t>
            </a:r>
          </a:p>
        </p:txBody>
      </p:sp>
    </p:spTree>
    <p:extLst>
      <p:ext uri="{BB962C8B-B14F-4D97-AF65-F5344CB8AC3E}">
        <p14:creationId xmlns:p14="http://schemas.microsoft.com/office/powerpoint/2010/main" val="1487467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Kuva-sisältö ja kuvateksti">
    <p:spTree>
      <p:nvGrpSpPr>
        <p:cNvPr id="1" name=""/>
        <p:cNvGrpSpPr/>
        <p:nvPr/>
      </p:nvGrpSpPr>
      <p:grpSpPr>
        <a:xfrm>
          <a:off x="0" y="0"/>
          <a:ext cx="0" cy="0"/>
          <a:chOff x="0" y="0"/>
          <a:chExt cx="0" cy="0"/>
        </a:xfrm>
      </p:grpSpPr>
      <p:sp>
        <p:nvSpPr>
          <p:cNvPr id="11" name="Kuvan paikkamerkki 10"/>
          <p:cNvSpPr>
            <a:spLocks noGrp="1"/>
          </p:cNvSpPr>
          <p:nvPr>
            <p:ph type="pic" sz="quarter" idx="14" hasCustomPrompt="1"/>
          </p:nvPr>
        </p:nvSpPr>
        <p:spPr>
          <a:xfrm>
            <a:off x="0" y="0"/>
            <a:ext cx="4368000" cy="6858000"/>
          </a:xfrm>
          <a:solidFill>
            <a:schemeClr val="bg1">
              <a:lumMod val="85000"/>
            </a:schemeClr>
          </a:solidFill>
        </p:spPr>
        <p:txBody>
          <a:bodyPr anchor="ctr"/>
          <a:lstStyle>
            <a:lvl1pPr marL="239994" indent="0" algn="ctr">
              <a:buNone/>
              <a:defRPr sz="2667" baseline="0"/>
            </a:lvl1pPr>
          </a:lstStyle>
          <a:p>
            <a:r>
              <a:rPr lang="fi-FI"/>
              <a:t>Vedä kuva paikkamerkkiin tai lisää napsauttamalla kuvaketta</a:t>
            </a:r>
          </a:p>
        </p:txBody>
      </p:sp>
      <p:sp>
        <p:nvSpPr>
          <p:cNvPr id="4" name="Sisällön paikkamerkki 3"/>
          <p:cNvSpPr>
            <a:spLocks noGrp="1"/>
          </p:cNvSpPr>
          <p:nvPr>
            <p:ph sz="half" idx="2" hasCustomPrompt="1"/>
          </p:nvPr>
        </p:nvSpPr>
        <p:spPr>
          <a:xfrm>
            <a:off x="4656000" y="1868331"/>
            <a:ext cx="7008000" cy="2472000"/>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2AF8E0C4-2B04-4575-90C9-B2559A6B0F5E}" type="datetimeFigureOut">
              <a:rPr lang="fi-FI" smtClean="0"/>
              <a:t>15.8.2022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1CB82E3-9E00-42C2-B472-7419D5A22153}" type="slidenum">
              <a:rPr lang="fi-FI" smtClean="0"/>
              <a:t>‹#›</a:t>
            </a:fld>
            <a:endParaRPr lang="fi-FI"/>
          </a:p>
        </p:txBody>
      </p:sp>
      <p:sp>
        <p:nvSpPr>
          <p:cNvPr id="2" name="Otsikko 1"/>
          <p:cNvSpPr>
            <a:spLocks noGrp="1"/>
          </p:cNvSpPr>
          <p:nvPr>
            <p:ph type="title"/>
          </p:nvPr>
        </p:nvSpPr>
        <p:spPr>
          <a:xfrm>
            <a:off x="4656000" y="778731"/>
            <a:ext cx="7008000" cy="960000"/>
          </a:xfrm>
        </p:spPr>
        <p:txBody>
          <a:bodyPr/>
          <a:lstStyle/>
          <a:p>
            <a:r>
              <a:rPr lang="fi-FI"/>
              <a:t>Muokkaa perustyylejä naps.</a:t>
            </a:r>
          </a:p>
        </p:txBody>
      </p:sp>
      <p:sp>
        <p:nvSpPr>
          <p:cNvPr id="9" name="Tekstin paikkamerkki 8"/>
          <p:cNvSpPr>
            <a:spLocks noGrp="1"/>
          </p:cNvSpPr>
          <p:nvPr>
            <p:ph type="body" sz="quarter" idx="13" hasCustomPrompt="1"/>
          </p:nvPr>
        </p:nvSpPr>
        <p:spPr>
          <a:xfrm>
            <a:off x="4656667" y="4460331"/>
            <a:ext cx="7008000" cy="1897438"/>
          </a:xfrm>
        </p:spPr>
        <p:txBody>
          <a:bodyPr/>
          <a:lstStyle>
            <a:lvl1pPr marL="0" indent="0">
              <a:spcBef>
                <a:spcPts val="0"/>
              </a:spcBef>
              <a:buNone/>
              <a:defRPr sz="1800">
                <a:solidFill>
                  <a:schemeClr val="tx1">
                    <a:lumMod val="65000"/>
                    <a:lumOff val="35000"/>
                  </a:schemeClr>
                </a:solidFill>
              </a:defRPr>
            </a:lvl1pPr>
            <a:lvl2pPr marL="365991" indent="0">
              <a:buNone/>
              <a:defRPr sz="2667">
                <a:solidFill>
                  <a:schemeClr val="accent6">
                    <a:lumMod val="75000"/>
                    <a:lumOff val="25000"/>
                  </a:schemeClr>
                </a:solidFill>
              </a:defRPr>
            </a:lvl2pPr>
            <a:lvl3pPr marL="815980" indent="0">
              <a:buNone/>
              <a:defRPr sz="2667">
                <a:solidFill>
                  <a:schemeClr val="accent6">
                    <a:lumMod val="75000"/>
                    <a:lumOff val="25000"/>
                  </a:schemeClr>
                </a:solidFill>
              </a:defRPr>
            </a:lvl3pPr>
            <a:lvl4pPr marL="1199970" indent="0">
              <a:buNone/>
              <a:defRPr sz="2667">
                <a:solidFill>
                  <a:schemeClr val="accent6">
                    <a:lumMod val="75000"/>
                    <a:lumOff val="25000"/>
                  </a:schemeClr>
                </a:solidFill>
              </a:defRPr>
            </a:lvl4pPr>
            <a:lvl5pPr marL="1583960" indent="0">
              <a:buNone/>
              <a:defRPr sz="2667">
                <a:solidFill>
                  <a:schemeClr val="accent6">
                    <a:lumMod val="75000"/>
                    <a:lumOff val="25000"/>
                  </a:schemeClr>
                </a:solidFill>
              </a:defRPr>
            </a:lvl5pPr>
          </a:lstStyle>
          <a:p>
            <a:pPr lvl="0"/>
            <a:r>
              <a:rPr lang="fi-FI"/>
              <a:t>Kirjoita kuvateksti ja –lähde tähän</a:t>
            </a:r>
          </a:p>
        </p:txBody>
      </p:sp>
    </p:spTree>
    <p:extLst>
      <p:ext uri="{BB962C8B-B14F-4D97-AF65-F5344CB8AC3E}">
        <p14:creationId xmlns:p14="http://schemas.microsoft.com/office/powerpoint/2010/main" val="5493227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2AF8E0C4-2B04-4575-90C9-B2559A6B0F5E}" type="datetimeFigureOut">
              <a:rPr lang="fi-FI" smtClean="0"/>
              <a:t>15.8.2022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1CB82E3-9E00-42C2-B472-7419D5A22153}" type="slidenum">
              <a:rPr lang="fi-FI" smtClean="0"/>
              <a:t>‹#›</a:t>
            </a:fld>
            <a:endParaRPr lang="fi-FI"/>
          </a:p>
        </p:txBody>
      </p:sp>
    </p:spTree>
    <p:extLst>
      <p:ext uri="{BB962C8B-B14F-4D97-AF65-F5344CB8AC3E}">
        <p14:creationId xmlns:p14="http://schemas.microsoft.com/office/powerpoint/2010/main" val="1264029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Logollinen di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2AF8E0C4-2B04-4575-90C9-B2559A6B0F5E}" type="datetimeFigureOut">
              <a:rPr lang="fi-FI" smtClean="0"/>
              <a:t>15.8.2022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1CB82E3-9E00-42C2-B472-7419D5A22153}" type="slidenum">
              <a:rPr lang="fi-FI" smtClean="0"/>
              <a:t>‹#›</a:t>
            </a:fld>
            <a:endParaRPr lang="fi-FI"/>
          </a:p>
        </p:txBody>
      </p:sp>
    </p:spTree>
    <p:extLst>
      <p:ext uri="{BB962C8B-B14F-4D97-AF65-F5344CB8AC3E}">
        <p14:creationId xmlns:p14="http://schemas.microsoft.com/office/powerpoint/2010/main" val="38797897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5831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Kayntikorttidi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2AF8E0C4-2B04-4575-90C9-B2559A6B0F5E}" type="datetimeFigureOut">
              <a:rPr lang="fi-FI" smtClean="0"/>
              <a:t>15.8.2022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1CB82E3-9E00-42C2-B472-7419D5A22153}" type="slidenum">
              <a:rPr lang="fi-FI" smtClean="0"/>
              <a:t>‹#›</a:t>
            </a:fld>
            <a:endParaRPr lang="fi-FI"/>
          </a:p>
        </p:txBody>
      </p:sp>
      <p:sp>
        <p:nvSpPr>
          <p:cNvPr id="6" name="Tekstin paikkamerkki 5"/>
          <p:cNvSpPr>
            <a:spLocks noGrp="1"/>
          </p:cNvSpPr>
          <p:nvPr>
            <p:ph type="body" sz="quarter" idx="13" hasCustomPrompt="1"/>
          </p:nvPr>
        </p:nvSpPr>
        <p:spPr>
          <a:xfrm>
            <a:off x="414000" y="1097280"/>
            <a:ext cx="5544000" cy="4731552"/>
          </a:xfrm>
        </p:spPr>
        <p:txBody>
          <a:bodyPr/>
          <a:lstStyle>
            <a:lvl1pPr marL="0" indent="0">
              <a:spcBef>
                <a:spcPts val="0"/>
              </a:spcBef>
              <a:buNone/>
              <a:defRPr sz="2400"/>
            </a:lvl1pPr>
          </a:lstStyle>
          <a:p>
            <a:pPr lvl="0"/>
            <a:r>
              <a:rPr lang="fi-FI"/>
              <a:t>Etunimi Sukunimi</a:t>
            </a:r>
            <a:br>
              <a:rPr lang="fi-FI"/>
            </a:br>
            <a:r>
              <a:rPr lang="fi-FI"/>
              <a:t>tehtävänimike</a:t>
            </a:r>
            <a:br>
              <a:rPr lang="fi-FI"/>
            </a:br>
            <a:br>
              <a:rPr lang="fi-FI"/>
            </a:br>
            <a:r>
              <a:rPr lang="fi-FI"/>
              <a:t>p. 00 0000 000, 000 000 000</a:t>
            </a:r>
            <a:br>
              <a:rPr lang="fi-FI"/>
            </a:br>
            <a:r>
              <a:rPr lang="fi-FI" err="1"/>
              <a:t>etunimi.sukunimi@yrittajat.fi</a:t>
            </a:r>
            <a:br>
              <a:rPr lang="fi-FI"/>
            </a:br>
            <a:br>
              <a:rPr lang="fi-FI"/>
            </a:br>
            <a:r>
              <a:rPr lang="fi-FI"/>
              <a:t>Twitter:</a:t>
            </a:r>
            <a:br>
              <a:rPr lang="fi-FI"/>
            </a:br>
            <a:r>
              <a:rPr lang="fi-FI"/>
              <a:t>Instagram:</a:t>
            </a:r>
            <a:br>
              <a:rPr lang="fi-FI"/>
            </a:br>
            <a:r>
              <a:rPr lang="fi-FI"/>
              <a:t>Facebook:</a:t>
            </a:r>
            <a:br>
              <a:rPr lang="fi-FI"/>
            </a:br>
            <a:br>
              <a:rPr lang="fi-FI"/>
            </a:br>
            <a:r>
              <a:rPr lang="fi-FI" err="1"/>
              <a:t>yrittajat.fi</a:t>
            </a:r>
            <a:endParaRPr lang="fi-FI"/>
          </a:p>
        </p:txBody>
      </p:sp>
      <p:sp>
        <p:nvSpPr>
          <p:cNvPr id="8" name="Kuvan paikkamerkki 7"/>
          <p:cNvSpPr>
            <a:spLocks noGrp="1"/>
          </p:cNvSpPr>
          <p:nvPr>
            <p:ph type="pic" sz="quarter" idx="14" hasCustomPrompt="1"/>
          </p:nvPr>
        </p:nvSpPr>
        <p:spPr>
          <a:xfrm>
            <a:off x="6096000" y="1097280"/>
            <a:ext cx="6096000" cy="4731552"/>
          </a:xfrm>
          <a:noFill/>
        </p:spPr>
        <p:txBody>
          <a:bodyPr anchor="ctr"/>
          <a:lstStyle>
            <a:lvl1pPr marL="239994" indent="0" algn="ctr">
              <a:spcBef>
                <a:spcPts val="0"/>
              </a:spcBef>
              <a:buNone/>
              <a:defRPr sz="2667"/>
            </a:lvl1pPr>
          </a:lstStyle>
          <a:p>
            <a:r>
              <a:rPr lang="fi-FI"/>
              <a:t>Vedä kuva paikkamerkkiin tai</a:t>
            </a:r>
            <a:br>
              <a:rPr lang="fi-FI"/>
            </a:br>
            <a:r>
              <a:rPr lang="fi-FI"/>
              <a:t>lisää napsauttamalla kuvaketta</a:t>
            </a:r>
          </a:p>
        </p:txBody>
      </p:sp>
    </p:spTree>
    <p:extLst>
      <p:ext uri="{BB962C8B-B14F-4D97-AF65-F5344CB8AC3E}">
        <p14:creationId xmlns:p14="http://schemas.microsoft.com/office/powerpoint/2010/main" val="242570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Lopetusdia">
    <p:bg>
      <p:bgPr>
        <a:solidFill>
          <a:schemeClr val="accent1"/>
        </a:solidFill>
        <a:effectLst/>
      </p:bgPr>
    </p:bg>
    <p:spTree>
      <p:nvGrpSpPr>
        <p:cNvPr id="1" name=""/>
        <p:cNvGrpSpPr/>
        <p:nvPr/>
      </p:nvGrpSpPr>
      <p:grpSpPr>
        <a:xfrm>
          <a:off x="0" y="0"/>
          <a:ext cx="0" cy="0"/>
          <a:chOff x="0" y="0"/>
          <a:chExt cx="0" cy="0"/>
        </a:xfrm>
      </p:grpSpPr>
      <p:pic>
        <p:nvPicPr>
          <p:cNvPr id="9" name="Kuva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9546" y="2237780"/>
            <a:ext cx="6132909" cy="2382440"/>
          </a:xfrm>
          <a:prstGeom prst="rect">
            <a:avLst/>
          </a:prstGeom>
        </p:spPr>
      </p:pic>
    </p:spTree>
    <p:extLst>
      <p:ext uri="{BB962C8B-B14F-4D97-AF65-F5344CB8AC3E}">
        <p14:creationId xmlns:p14="http://schemas.microsoft.com/office/powerpoint/2010/main" val="3114102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_Otsikko ja sisältö 2">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552000" y="881191"/>
            <a:ext cx="10992000" cy="4805314"/>
          </a:xfrm>
        </p:spPr>
        <p:txBody>
          <a:bodyPr>
            <a:noAutofit/>
          </a:bodyPr>
          <a:lstStyle>
            <a:lvl1pPr>
              <a:defRPr sz="3200"/>
            </a:lvl1pPr>
            <a:lvl2pPr>
              <a:defRPr sz="2667"/>
            </a:lvl2pPr>
            <a:lvl3pPr>
              <a:defRPr sz="2667"/>
            </a:lvl3pPr>
            <a:lvl4pPr>
              <a:defRPr sz="2667"/>
            </a:lvl4pPr>
            <a:lvl5pPr>
              <a:defRPr sz="2667"/>
            </a:lvl5pPr>
            <a:lvl6pPr>
              <a:defRPr sz="2400"/>
            </a:lvl6pPr>
            <a:lvl7pPr>
              <a:defRPr sz="2400"/>
            </a:lvl7pPr>
            <a:lvl8pPr>
              <a:defRPr sz="2400"/>
            </a:lvl8pPr>
            <a:lvl9pPr>
              <a:defRPr sz="2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7E11EFF7-5DA1-B642-A01A-1298BC74CE2E}" type="datetime1">
              <a:rPr lang="fi-FI" smtClean="0"/>
              <a:t>15.8.2022</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14" name="Tekstin paikkamerkki 13"/>
          <p:cNvSpPr>
            <a:spLocks noGrp="1"/>
          </p:cNvSpPr>
          <p:nvPr>
            <p:ph type="body" sz="quarter" idx="13"/>
          </p:nvPr>
        </p:nvSpPr>
        <p:spPr>
          <a:xfrm>
            <a:off x="552000" y="5925277"/>
            <a:ext cx="10992000" cy="396000"/>
          </a:xfrm>
        </p:spPr>
        <p:txBody>
          <a:bodyPr>
            <a:noAutofit/>
          </a:bodyPr>
          <a:lstStyle>
            <a:lvl1pPr marL="0" indent="0">
              <a:buNone/>
              <a:defRPr sz="2133" i="1">
                <a:solidFill>
                  <a:srgbClr val="404040"/>
                </a:solidFill>
              </a:defRPr>
            </a:lvl1pPr>
            <a:lvl2pPr marL="455989" indent="0">
              <a:buNone/>
              <a:defRPr sz="1600"/>
            </a:lvl2pPr>
            <a:lvl3pPr marL="839979" indent="0">
              <a:buNone/>
              <a:defRPr sz="1600"/>
            </a:lvl3pPr>
            <a:lvl4pPr marL="1223969" indent="0">
              <a:buNone/>
              <a:defRPr sz="1600"/>
            </a:lvl4pPr>
            <a:lvl5pPr marL="1607960" indent="0">
              <a:buNone/>
              <a:defRPr sz="1600"/>
            </a:lvl5pPr>
          </a:lstStyle>
          <a:p>
            <a:pPr lvl="0"/>
            <a:r>
              <a:rPr lang="fi-FI"/>
              <a:t>Muokkaa tekstin perustyylejä napsauttamalla</a:t>
            </a:r>
          </a:p>
        </p:txBody>
      </p:sp>
    </p:spTree>
    <p:extLst>
      <p:ext uri="{BB962C8B-B14F-4D97-AF65-F5344CB8AC3E}">
        <p14:creationId xmlns:p14="http://schemas.microsoft.com/office/powerpoint/2010/main" val="2659614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diagrammi ja lähde">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14000" y="1416000"/>
            <a:ext cx="11248354"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
        <p:nvSpPr>
          <p:cNvPr id="4" name="Päivämäärän paikkamerkki 3"/>
          <p:cNvSpPr>
            <a:spLocks noGrp="1"/>
          </p:cNvSpPr>
          <p:nvPr>
            <p:ph type="dt" sz="half" idx="10"/>
          </p:nvPr>
        </p:nvSpPr>
        <p:spPr/>
        <p:txBody>
          <a:bodyPr/>
          <a:lstStyle/>
          <a:p>
            <a:fld id="{1CE8FED5-D933-44C8-9564-D710DB44FAAC}" type="datetime1">
              <a:rPr lang="fi-FI" smtClean="0"/>
              <a:t>15.8.2022</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cxnSp>
        <p:nvCxnSpPr>
          <p:cNvPr id="8" name="Suora yhdysviiva 7"/>
          <p:cNvCxnSpPr/>
          <p:nvPr/>
        </p:nvCxnSpPr>
        <p:spPr>
          <a:xfrm>
            <a:off x="414000" y="5841312"/>
            <a:ext cx="1125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tsikko 8">
            <a:extLst>
              <a:ext uri="{FF2B5EF4-FFF2-40B4-BE49-F238E27FC236}">
                <a16:creationId xmlns:a16="http://schemas.microsoft.com/office/drawing/2014/main" id="{09AE56AE-2C12-4176-879E-9B5423F76D66}"/>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604118592"/>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pic>
        <p:nvPicPr>
          <p:cNvPr id="8" name="Picture 7">
            <a:extLst>
              <a:ext uri="{FF2B5EF4-FFF2-40B4-BE49-F238E27FC236}">
                <a16:creationId xmlns:a16="http://schemas.microsoft.com/office/drawing/2014/main" id="{D2A73C7B-FCCC-4382-8B5E-EF6C045FAD3F}"/>
              </a:ext>
            </a:extLst>
          </p:cNvPr>
          <p:cNvPicPr>
            <a:picLocks noChangeAspect="1"/>
          </p:cNvPicPr>
          <p:nvPr userDrawn="1"/>
        </p:nvPicPr>
        <p:blipFill>
          <a:blip r:embed="rId5"/>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83533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pic>
        <p:nvPicPr>
          <p:cNvPr id="8" name="Picture 7">
            <a:extLst>
              <a:ext uri="{FF2B5EF4-FFF2-40B4-BE49-F238E27FC236}">
                <a16:creationId xmlns:a16="http://schemas.microsoft.com/office/drawing/2014/main" id="{FC5C8632-FA72-48DB-A3AB-14A4D37C9AD8}"/>
              </a:ext>
            </a:extLst>
          </p:cNvPr>
          <p:cNvPicPr>
            <a:picLocks noChangeAspect="1"/>
          </p:cNvPicPr>
          <p:nvPr userDrawn="1"/>
        </p:nvPicPr>
        <p:blipFill>
          <a:blip r:embed="rId6"/>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360141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56764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429273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pic>
        <p:nvPicPr>
          <p:cNvPr id="4" name="Picture 3">
            <a:extLst>
              <a:ext uri="{FF2B5EF4-FFF2-40B4-BE49-F238E27FC236}">
                <a16:creationId xmlns:a16="http://schemas.microsoft.com/office/drawing/2014/main" id="{D11F4666-D6B5-45BF-9029-D7C0FE8FC4D8}"/>
              </a:ext>
            </a:extLst>
          </p:cNvPr>
          <p:cNvPicPr>
            <a:picLocks noChangeAspect="1"/>
          </p:cNvPicPr>
          <p:nvPr userDrawn="1"/>
        </p:nvPicPr>
        <p:blipFill>
          <a:blip r:embed="rId2"/>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265708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0965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r>
              <a:rPr lang="fi-FI"/>
              <a:t>Yrittäjägallup, kierros 1/2022 helmikuu</a:t>
            </a:r>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888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r>
              <a:rPr lang="fi-FI"/>
              <a:t>Yrittäjägallup, kierros 1/2022 helmikuu</a:t>
            </a:r>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26936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r>
              <a:rPr lang="fi-FI"/>
              <a:t>Yrittäjägallup, kierros 1/2022 helmikuu</a:t>
            </a:r>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26984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r>
              <a:rPr lang="fi-FI"/>
              <a:t>Yrittäjägallup, kierros 1/2022 helmikuu</a:t>
            </a:r>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30993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 sisältö ja lähd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a:xfrm>
            <a:off x="414000" y="1416000"/>
            <a:ext cx="11248354"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1CE8FED5-D933-44C8-9564-D710DB44FAAC}" type="datetime1">
              <a:rPr lang="fi-FI" smtClean="0"/>
              <a:t>15.8.2022</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sp>
        <p:nvSpPr>
          <p:cNvPr id="7"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Tree>
    <p:extLst>
      <p:ext uri="{BB962C8B-B14F-4D97-AF65-F5344CB8AC3E}">
        <p14:creationId xmlns:p14="http://schemas.microsoft.com/office/powerpoint/2010/main" val="3098625090"/>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r>
              <a:rPr lang="fi-FI"/>
              <a:t>Yrittäjägallup, kierros 1/2022 helmikuu</a:t>
            </a:r>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77154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r>
              <a:rPr lang="fi-FI"/>
              <a:t>Yrittäjägallup, kierros 1/2022 helmikuu</a:t>
            </a:r>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37977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r>
              <a:rPr lang="fi-FI"/>
              <a:t>Yrittäjägallup, kierros 1/2022 helmikuu</a:t>
            </a:r>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39806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r>
              <a:rPr lang="fi-FI"/>
              <a:t>Yrittäjägallup, kierros 1/2022 helmikuu</a:t>
            </a:r>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51941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r>
              <a:rPr lang="fi-FI"/>
              <a:t>Yrittäjägallup, kierros 1/2022 helmikuu</a:t>
            </a:r>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28095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r>
              <a:rPr lang="fi-FI"/>
              <a:t>Yrittäjägallup, kierros 1/2022 helmikuu</a:t>
            </a:r>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17305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r>
              <a:rPr lang="fi-FI"/>
              <a:t>Yrittäjägallup, kierros 1/2022 helmikuu</a:t>
            </a:r>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373630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r>
              <a:rPr lang="fi-FI"/>
              <a:t>Yrittäjägallup, kierros 1/2022 helmikuu</a:t>
            </a:r>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06082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r>
              <a:rPr lang="fi-FI"/>
              <a:t>Yrittäjägallup, kierros 1/2022 helmikuu</a:t>
            </a:r>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278712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r>
              <a:rPr lang="fi-FI"/>
              <a:t>Yrittäjägallup, kierros 1/2022 helmikuu</a:t>
            </a:r>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109180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416000"/>
            <a:ext cx="5510474" cy="4535083"/>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51880" y="1416000"/>
            <a:ext cx="5510474" cy="4535083"/>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95E75A26-E7EB-42B7-B05A-8F0C149E23CB}" type="datetime1">
              <a:rPr lang="fi-FI" smtClean="0"/>
              <a:t>15.8.2022</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8" name="Otsikko 7">
            <a:extLst>
              <a:ext uri="{FF2B5EF4-FFF2-40B4-BE49-F238E27FC236}">
                <a16:creationId xmlns:a16="http://schemas.microsoft.com/office/drawing/2014/main" id="{0381782D-255F-4853-838D-BA013CF688A1}"/>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5377688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r>
              <a:rPr lang="fi-FI"/>
              <a:t>Yrittäjägallup, kierros 1/2022 helmikuu</a:t>
            </a:r>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27901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r>
              <a:rPr lang="fi-FI"/>
              <a:t>Yrittäjägallup, kierros 1/2022 helmikuu</a:t>
            </a:r>
            <a:endParaRPr lang="en-GB"/>
          </a:p>
        </p:txBody>
      </p:sp>
    </p:spTree>
    <p:extLst>
      <p:ext uri="{BB962C8B-B14F-4D97-AF65-F5344CB8AC3E}">
        <p14:creationId xmlns:p14="http://schemas.microsoft.com/office/powerpoint/2010/main" val="247992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7200" y="1138238"/>
            <a:ext cx="4665663" cy="1787237"/>
          </a:xfrm>
          <a:prstGeom prst="rect">
            <a:avLst/>
          </a:prstGeom>
        </p:spPr>
        <p:txBody>
          <a:bodyPr anchor="b">
            <a:noAutofit/>
          </a:bodyPr>
          <a:lstStyle>
            <a:lvl1pPr algn="l">
              <a:defRPr sz="2400" b="1">
                <a:solidFill>
                  <a:schemeClr val="tx1"/>
                </a:solidFill>
              </a:defRPr>
            </a:lvl1pPr>
          </a:lstStyle>
          <a:p>
            <a:r>
              <a:rPr lang="en-GB"/>
              <a:t>Click to edit master title style</a:t>
            </a:r>
          </a:p>
        </p:txBody>
      </p:sp>
      <p:sp>
        <p:nvSpPr>
          <p:cNvPr id="3" name="Subtitle 2"/>
          <p:cNvSpPr>
            <a:spLocks noGrp="1"/>
          </p:cNvSpPr>
          <p:nvPr>
            <p:ph type="subTitle" idx="1" hasCustomPrompt="1"/>
          </p:nvPr>
        </p:nvSpPr>
        <p:spPr>
          <a:xfrm>
            <a:off x="367200"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cxnSp>
        <p:nvCxnSpPr>
          <p:cNvPr id="11" name="Straight Connector 10"/>
          <p:cNvCxnSpPr/>
          <p:nvPr userDrawn="1"/>
        </p:nvCxnSpPr>
        <p:spPr>
          <a:xfrm>
            <a:off x="0" y="6124991"/>
            <a:ext cx="12193200" cy="0"/>
          </a:xfrm>
          <a:prstGeom prst="line">
            <a:avLst/>
          </a:prstGeom>
          <a:ln w="190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Footer Placeholder 70"/>
          <p:cNvSpPr>
            <a:spLocks noGrp="1"/>
          </p:cNvSpPr>
          <p:nvPr>
            <p:ph type="ftr" sz="quarter" idx="3"/>
          </p:nvPr>
        </p:nvSpPr>
        <p:spPr>
          <a:xfrm>
            <a:off x="5855250" y="6146837"/>
            <a:ext cx="3728697" cy="711164"/>
          </a:xfrm>
          <a:prstGeom prst="rect">
            <a:avLst/>
          </a:prstGeom>
        </p:spPr>
        <p:txBody>
          <a:bodyPr lIns="496800" tIns="90000" anchor="ctr">
            <a:noAutofit/>
          </a:bodyPr>
          <a:lstStyle>
            <a:lvl1pPr algn="r">
              <a:defRPr lang="en-AU" sz="1250" b="0">
                <a:solidFill>
                  <a:schemeClr val="bg1">
                    <a:lumMod val="50000"/>
                  </a:schemeClr>
                </a:solidFill>
                <a:latin typeface="+mn-lt"/>
                <a:cs typeface="+mn-cs"/>
              </a:defRPr>
            </a:lvl1pPr>
          </a:lstStyle>
          <a:p>
            <a:pPr>
              <a:spcBef>
                <a:spcPct val="20000"/>
              </a:spcBef>
              <a:buFont typeface="Arial" pitchFamily="34" charset="0"/>
              <a:buNone/>
            </a:pPr>
            <a:r>
              <a:rPr lang="fi-FI"/>
              <a:t>Yrittäjägallup, kierros 1/2022 helmikuu</a:t>
            </a:r>
          </a:p>
        </p:txBody>
      </p:sp>
      <p:pic>
        <p:nvPicPr>
          <p:cNvPr id="14" name="Picture 13">
            <a:extLst>
              <a:ext uri="{FF2B5EF4-FFF2-40B4-BE49-F238E27FC236}">
                <a16:creationId xmlns:a16="http://schemas.microsoft.com/office/drawing/2014/main" id="{939D9B29-D4FD-40ED-BDB2-676C7FEDBF76}"/>
              </a:ext>
            </a:extLst>
          </p:cNvPr>
          <p:cNvPicPr>
            <a:picLocks noChangeAspect="1"/>
          </p:cNvPicPr>
          <p:nvPr userDrawn="1"/>
        </p:nvPicPr>
        <p:blipFill>
          <a:blip r:embed="rId2"/>
          <a:stretch>
            <a:fillRect/>
          </a:stretch>
        </p:blipFill>
        <p:spPr>
          <a:xfrm>
            <a:off x="9956686" y="6304110"/>
            <a:ext cx="1519697" cy="410318"/>
          </a:xfrm>
          <a:prstGeom prst="rect">
            <a:avLst/>
          </a:prstGeom>
        </p:spPr>
      </p:pic>
      <p:pic>
        <p:nvPicPr>
          <p:cNvPr id="10" name="Picture 9">
            <a:extLst>
              <a:ext uri="{FF2B5EF4-FFF2-40B4-BE49-F238E27FC236}">
                <a16:creationId xmlns:a16="http://schemas.microsoft.com/office/drawing/2014/main" id="{32C7D71F-3BCA-4364-8D36-AA865FDD0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7830" y="561243"/>
            <a:ext cx="2052000" cy="417127"/>
          </a:xfrm>
          <a:prstGeom prst="rect">
            <a:avLst/>
          </a:prstGeom>
        </p:spPr>
      </p:pic>
      <p:pic>
        <p:nvPicPr>
          <p:cNvPr id="12" name="Graphic 11">
            <a:extLst>
              <a:ext uri="{FF2B5EF4-FFF2-40B4-BE49-F238E27FC236}">
                <a16:creationId xmlns:a16="http://schemas.microsoft.com/office/drawing/2014/main" id="{006960B3-C0B2-4A83-B719-255991CA63F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294607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8" name="Text Placeholder 2"/>
          <p:cNvSpPr>
            <a:spLocks noGrp="1"/>
          </p:cNvSpPr>
          <p:nvPr>
            <p:ph type="body" sz="quarter" idx="17" hasCustomPrompt="1"/>
          </p:nvPr>
        </p:nvSpPr>
        <p:spPr>
          <a:xfrm>
            <a:off x="357188" y="909635"/>
            <a:ext cx="11477331" cy="396875"/>
          </a:xfrm>
        </p:spPr>
        <p:txBody>
          <a:bodyPr/>
          <a:lstStyle>
            <a:lvl1pPr>
              <a:defRPr sz="1800"/>
            </a:lvl1pPr>
          </a:lstStyle>
          <a:p>
            <a:pPr lvl="0"/>
            <a:r>
              <a:rPr lang="en-GB"/>
              <a:t>Click to edit master text styles</a:t>
            </a:r>
          </a:p>
        </p:txBody>
      </p:sp>
      <p:sp>
        <p:nvSpPr>
          <p:cNvPr id="10" name="Footer Placeholder 70"/>
          <p:cNvSpPr>
            <a:spLocks noGrp="1"/>
          </p:cNvSpPr>
          <p:nvPr>
            <p:ph type="ftr" sz="quarter" idx="3"/>
          </p:nvPr>
        </p:nvSpPr>
        <p:spPr>
          <a:xfrm>
            <a:off x="5855250" y="6146837"/>
            <a:ext cx="3728697" cy="711164"/>
          </a:xfrm>
          <a:prstGeom prst="rect">
            <a:avLst/>
          </a:prstGeom>
        </p:spPr>
        <p:txBody>
          <a:bodyPr lIns="496800" tIns="90000" anchor="ctr">
            <a:noAutofit/>
          </a:bodyPr>
          <a:lstStyle>
            <a:lvl1pPr algn="r">
              <a:defRPr lang="en-AU" sz="1250" b="0">
                <a:solidFill>
                  <a:schemeClr val="bg1">
                    <a:lumMod val="50000"/>
                  </a:schemeClr>
                </a:solidFill>
                <a:latin typeface="+mn-lt"/>
                <a:cs typeface="+mn-cs"/>
              </a:defRPr>
            </a:lvl1pPr>
          </a:lstStyle>
          <a:p>
            <a:pPr>
              <a:spcBef>
                <a:spcPct val="20000"/>
              </a:spcBef>
              <a:buFont typeface="Arial" pitchFamily="34" charset="0"/>
              <a:buNone/>
            </a:pPr>
            <a:r>
              <a:rPr lang="fi-FI"/>
              <a:t>Yrittäjägallup, kierros 1/2022 helmikuu</a:t>
            </a:r>
          </a:p>
        </p:txBody>
      </p:sp>
    </p:spTree>
    <p:extLst>
      <p:ext uri="{BB962C8B-B14F-4D97-AF65-F5344CB8AC3E}">
        <p14:creationId xmlns:p14="http://schemas.microsoft.com/office/powerpoint/2010/main" val="268449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pic>
        <p:nvPicPr>
          <p:cNvPr id="8" name="Picture 7">
            <a:extLst>
              <a:ext uri="{FF2B5EF4-FFF2-40B4-BE49-F238E27FC236}">
                <a16:creationId xmlns:a16="http://schemas.microsoft.com/office/drawing/2014/main" id="{D2A73C7B-FCCC-4382-8B5E-EF6C045FAD3F}"/>
              </a:ext>
            </a:extLst>
          </p:cNvPr>
          <p:cNvPicPr>
            <a:picLocks noChangeAspect="1"/>
          </p:cNvPicPr>
          <p:nvPr userDrawn="1"/>
        </p:nvPicPr>
        <p:blipFill>
          <a:blip r:embed="rId5"/>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215705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pic>
        <p:nvPicPr>
          <p:cNvPr id="8" name="Picture 7">
            <a:extLst>
              <a:ext uri="{FF2B5EF4-FFF2-40B4-BE49-F238E27FC236}">
                <a16:creationId xmlns:a16="http://schemas.microsoft.com/office/drawing/2014/main" id="{FC5C8632-FA72-48DB-A3AB-14A4D37C9AD8}"/>
              </a:ext>
            </a:extLst>
          </p:cNvPr>
          <p:cNvPicPr>
            <a:picLocks noChangeAspect="1"/>
          </p:cNvPicPr>
          <p:nvPr userDrawn="1"/>
        </p:nvPicPr>
        <p:blipFill>
          <a:blip r:embed="rId6"/>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207717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667460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32682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pic>
        <p:nvPicPr>
          <p:cNvPr id="4" name="Picture 3">
            <a:extLst>
              <a:ext uri="{FF2B5EF4-FFF2-40B4-BE49-F238E27FC236}">
                <a16:creationId xmlns:a16="http://schemas.microsoft.com/office/drawing/2014/main" id="{D11F4666-D6B5-45BF-9029-D7C0FE8FC4D8}"/>
              </a:ext>
            </a:extLst>
          </p:cNvPr>
          <p:cNvPicPr>
            <a:picLocks noChangeAspect="1"/>
          </p:cNvPicPr>
          <p:nvPr userDrawn="1"/>
        </p:nvPicPr>
        <p:blipFill>
          <a:blip r:embed="rId2"/>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379047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199901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6.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image" Target="../media/image7.png"/><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theme" Target="../theme/theme3.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ags" Target="../tags/tag1.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theme" Target="../theme/theme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29" Type="http://schemas.openxmlformats.org/officeDocument/2006/relationships/image" Target="../media/image11.sv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image" Target="../media/image10.png"/><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tags" Target="../tags/tag2.xml"/><Relationship Id="rId30"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tags" Target="../tags/tag7.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theme" Target="../theme/theme5.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image" Target="../media/image11.svg"/><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image" Target="../media/image10.png"/><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tags" Target="../tags/tag8.xml"/><Relationship Id="rId30" Type="http://schemas.openxmlformats.org/officeDocument/2006/relationships/image" Target="../media/image1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tags" Target="../tags/tag13.xml"/><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theme" Target="../theme/theme6.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image" Target="../media/image17.png"/><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hyperlink" Target="http://www.kantarpublic.com/" TargetMode="Externa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image" Target="../media/image12.png"/></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26" Type="http://schemas.openxmlformats.org/officeDocument/2006/relationships/slideLayout" Target="../slideLayouts/slideLayout167.xml"/><Relationship Id="rId3" Type="http://schemas.openxmlformats.org/officeDocument/2006/relationships/slideLayout" Target="../slideLayouts/slideLayout144.xml"/><Relationship Id="rId21" Type="http://schemas.openxmlformats.org/officeDocument/2006/relationships/slideLayout" Target="../slideLayouts/slideLayout162.xml"/><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5" Type="http://schemas.openxmlformats.org/officeDocument/2006/relationships/slideLayout" Target="../slideLayouts/slideLayout166.xml"/><Relationship Id="rId33" Type="http://schemas.openxmlformats.org/officeDocument/2006/relationships/image" Target="../media/image12.png"/><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slideLayout" Target="../slideLayouts/slideLayout161.xml"/><Relationship Id="rId29" Type="http://schemas.openxmlformats.org/officeDocument/2006/relationships/tags" Target="../tags/tag17.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24" Type="http://schemas.openxmlformats.org/officeDocument/2006/relationships/slideLayout" Target="../slideLayouts/slideLayout165.xml"/><Relationship Id="rId32" Type="http://schemas.openxmlformats.org/officeDocument/2006/relationships/image" Target="../media/image11.svg"/><Relationship Id="rId5" Type="http://schemas.openxmlformats.org/officeDocument/2006/relationships/slideLayout" Target="../slideLayouts/slideLayout146.xml"/><Relationship Id="rId15" Type="http://schemas.openxmlformats.org/officeDocument/2006/relationships/slideLayout" Target="../slideLayouts/slideLayout156.xml"/><Relationship Id="rId23" Type="http://schemas.openxmlformats.org/officeDocument/2006/relationships/slideLayout" Target="../slideLayouts/slideLayout164.xml"/><Relationship Id="rId28" Type="http://schemas.openxmlformats.org/officeDocument/2006/relationships/theme" Target="../theme/theme7.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31" Type="http://schemas.openxmlformats.org/officeDocument/2006/relationships/image" Target="../media/image10.png"/><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slideLayout" Target="../slideLayouts/slideLayout163.xml"/><Relationship Id="rId27" Type="http://schemas.openxmlformats.org/officeDocument/2006/relationships/slideLayout" Target="../slideLayouts/slideLayout168.xml"/><Relationship Id="rId30" Type="http://schemas.openxmlformats.org/officeDocument/2006/relationships/tags" Target="../tags/tag18.xml"/><Relationship Id="rId8" Type="http://schemas.openxmlformats.org/officeDocument/2006/relationships/slideLayout" Target="../slideLayouts/slideLayout1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tags" Target="../tags/tag23.xml"/><Relationship Id="rId3" Type="http://schemas.openxmlformats.org/officeDocument/2006/relationships/slideLayout" Target="../slideLayouts/slideLayout171.xml"/><Relationship Id="rId21" Type="http://schemas.openxmlformats.org/officeDocument/2006/relationships/slideLayout" Target="../slideLayouts/slideLayout189.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theme" Target="../theme/theme8.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slideLayout" Target="../slideLayouts/slideLayout188.xml"/><Relationship Id="rId29" Type="http://schemas.openxmlformats.org/officeDocument/2006/relationships/image" Target="../media/image11.svg"/><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image" Target="../media/image10.png"/><Relationship Id="rId10" Type="http://schemas.openxmlformats.org/officeDocument/2006/relationships/slideLayout" Target="../slideLayouts/slideLayout178.xml"/><Relationship Id="rId19" Type="http://schemas.openxmlformats.org/officeDocument/2006/relationships/slideLayout" Target="../slideLayouts/slideLayout187.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tags" Target="../tags/tag24.xml"/><Relationship Id="rId30"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p:nvPicPr>
        <p:blipFill rotWithShape="1">
          <a:blip r:embed="rId26" cstate="print">
            <a:extLst>
              <a:ext uri="{28A0092B-C50C-407E-A947-70E740481C1C}">
                <a14:useLocalDpi xmlns:a14="http://schemas.microsoft.com/office/drawing/2010/main" val="0"/>
              </a:ext>
            </a:extLst>
          </a:blip>
          <a:srcRect t="10141"/>
          <a:stretch/>
        </p:blipFill>
        <p:spPr>
          <a:xfrm>
            <a:off x="9552790" y="18056"/>
            <a:ext cx="2340000" cy="913763"/>
          </a:xfrm>
          <a:prstGeom prst="rect">
            <a:avLst/>
          </a:prstGeom>
        </p:spPr>
      </p:pic>
      <p:sp>
        <p:nvSpPr>
          <p:cNvPr id="2" name="Otsikon paikkamerkki 1"/>
          <p:cNvSpPr>
            <a:spLocks noGrp="1"/>
          </p:cNvSpPr>
          <p:nvPr>
            <p:ph type="title"/>
          </p:nvPr>
        </p:nvSpPr>
        <p:spPr>
          <a:xfrm>
            <a:off x="414000" y="0"/>
            <a:ext cx="9138790" cy="1116000"/>
          </a:xfrm>
          <a:prstGeom prst="rect">
            <a:avLst/>
          </a:prstGeom>
        </p:spPr>
        <p:txBody>
          <a:bodyPr vert="horz" lIns="0" tIns="0" rIns="0" bIns="0" rtlCol="0" anchor="b">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414000" y="1416000"/>
            <a:ext cx="11248354" cy="4680000"/>
          </a:xfrm>
          <a:prstGeom prst="rect">
            <a:avLst/>
          </a:prstGeom>
        </p:spPr>
        <p:txBody>
          <a:bodyPr vert="horz" lIns="0" tIns="45720" rIns="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p:txBody>
      </p:sp>
      <p:sp>
        <p:nvSpPr>
          <p:cNvPr id="4" name="Päivämäärän paikkamerkki 3"/>
          <p:cNvSpPr>
            <a:spLocks noGrp="1"/>
          </p:cNvSpPr>
          <p:nvPr>
            <p:ph type="dt" sz="half" idx="2"/>
          </p:nvPr>
        </p:nvSpPr>
        <p:spPr>
          <a:xfrm>
            <a:off x="8880000" y="6515944"/>
            <a:ext cx="1248000" cy="324000"/>
          </a:xfrm>
          <a:prstGeom prst="rect">
            <a:avLst/>
          </a:prstGeom>
        </p:spPr>
        <p:txBody>
          <a:bodyPr vert="horz" lIns="91440" tIns="45720" rIns="91440" bIns="45720" rtlCol="0" anchor="ctr"/>
          <a:lstStyle>
            <a:lvl1pPr algn="l">
              <a:defRPr sz="1000">
                <a:solidFill>
                  <a:schemeClr val="tx1"/>
                </a:solidFill>
              </a:defRPr>
            </a:lvl1pPr>
          </a:lstStyle>
          <a:p>
            <a:fld id="{1CE8FED5-D933-44C8-9564-D710DB44FAAC}" type="datetime1">
              <a:rPr lang="fi-FI" smtClean="0"/>
              <a:t>15.8.2022</a:t>
            </a:fld>
            <a:endParaRPr lang="fi-FI"/>
          </a:p>
        </p:txBody>
      </p:sp>
      <p:sp>
        <p:nvSpPr>
          <p:cNvPr id="5" name="Alatunnisteen paikkamerkki 4"/>
          <p:cNvSpPr>
            <a:spLocks noGrp="1"/>
          </p:cNvSpPr>
          <p:nvPr>
            <p:ph type="ftr" sz="quarter" idx="3"/>
          </p:nvPr>
        </p:nvSpPr>
        <p:spPr>
          <a:xfrm>
            <a:off x="1128000" y="6515944"/>
            <a:ext cx="7752000" cy="324000"/>
          </a:xfrm>
          <a:prstGeom prst="rect">
            <a:avLst/>
          </a:prstGeom>
        </p:spPr>
        <p:txBody>
          <a:bodyPr vert="horz" lIns="91440" tIns="45720" rIns="91440" bIns="45720" rtlCol="0" anchor="ctr"/>
          <a:lstStyle>
            <a:lvl1pPr algn="l">
              <a:defRPr sz="1000">
                <a:solidFill>
                  <a:schemeClr val="tx1"/>
                </a:solidFill>
              </a:defRPr>
            </a:lvl1pPr>
          </a:lstStyle>
          <a:p>
            <a:r>
              <a:rPr lang="fi-FI"/>
              <a:t>[Alatunnisteteksti]</a:t>
            </a:r>
          </a:p>
        </p:txBody>
      </p:sp>
      <p:sp>
        <p:nvSpPr>
          <p:cNvPr id="6" name="Dian numeron paikkamerkki 5"/>
          <p:cNvSpPr>
            <a:spLocks noGrp="1"/>
          </p:cNvSpPr>
          <p:nvPr>
            <p:ph type="sldNum" sz="quarter" idx="4"/>
          </p:nvPr>
        </p:nvSpPr>
        <p:spPr>
          <a:xfrm>
            <a:off x="414000" y="6515944"/>
            <a:ext cx="576000" cy="324000"/>
          </a:xfrm>
          <a:prstGeom prst="rect">
            <a:avLst/>
          </a:prstGeom>
        </p:spPr>
        <p:txBody>
          <a:bodyPr vert="horz" lIns="0" tIns="45720" rIns="91440" bIns="45720" rtlCol="0" anchor="ctr"/>
          <a:lstStyle>
            <a:lvl1pPr algn="l">
              <a:defRPr sz="1000">
                <a:solidFill>
                  <a:schemeClr val="tx1"/>
                </a:solidFill>
              </a:defRPr>
            </a:lvl1pPr>
          </a:lstStyle>
          <a:p>
            <a:fld id="{DA6950FC-F01D-432E-92A0-E4475BC39D8F}" type="slidenum">
              <a:rPr lang="fi-FI" smtClean="0"/>
              <a:t>‹#›</a:t>
            </a:fld>
            <a:endParaRPr lang="fi-FI"/>
          </a:p>
        </p:txBody>
      </p:sp>
    </p:spTree>
    <p:extLst>
      <p:ext uri="{BB962C8B-B14F-4D97-AF65-F5344CB8AC3E}">
        <p14:creationId xmlns:p14="http://schemas.microsoft.com/office/powerpoint/2010/main" val="394843668"/>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 id="2147484462" r:id="rId14"/>
    <p:sldLayoutId id="2147484463" r:id="rId15"/>
    <p:sldLayoutId id="2147484464" r:id="rId16"/>
    <p:sldLayoutId id="2147484465" r:id="rId17"/>
    <p:sldLayoutId id="2147484466" r:id="rId18"/>
    <p:sldLayoutId id="2147484467" r:id="rId19"/>
    <p:sldLayoutId id="2147484468" r:id="rId20"/>
    <p:sldLayoutId id="2147484469" r:id="rId21"/>
    <p:sldLayoutId id="2147484470" r:id="rId22"/>
    <p:sldLayoutId id="2147484471" r:id="rId23"/>
    <p:sldLayoutId id="2147484472" r:id="rId24"/>
  </p:sldLayoutIdLst>
  <p:hf sldNum="0" hdr="0" ftr="0" dt="0"/>
  <p:txStyles>
    <p:titleStyle>
      <a:lvl1pPr algn="l" defTabSz="914377" rtl="0" eaLnBrk="1" latinLnBrk="0" hangingPunct="1">
        <a:spcBef>
          <a:spcPct val="0"/>
        </a:spcBef>
        <a:buNone/>
        <a:defRPr sz="3000" b="1" kern="1200">
          <a:solidFill>
            <a:schemeClr val="tx1"/>
          </a:solidFill>
          <a:latin typeface="+mj-lt"/>
          <a:ea typeface="+mj-ea"/>
          <a:cs typeface="+mj-cs"/>
        </a:defRPr>
      </a:lvl1pPr>
    </p:titleStyle>
    <p:bodyStyle>
      <a:lvl1pPr marL="239994" indent="-239994" algn="l" defTabSz="914377" rtl="0" eaLnBrk="1" latinLnBrk="0" hangingPunct="1">
        <a:spcBef>
          <a:spcPct val="20000"/>
        </a:spcBef>
        <a:buClr>
          <a:srgbClr val="000000"/>
        </a:buClr>
        <a:buFont typeface="Arial" pitchFamily="34" charset="0"/>
        <a:buChar char="•"/>
        <a:defRPr sz="2400" kern="1200">
          <a:solidFill>
            <a:schemeClr val="tx1"/>
          </a:solidFill>
          <a:latin typeface="+mn-lt"/>
          <a:ea typeface="+mn-ea"/>
          <a:cs typeface="+mn-cs"/>
        </a:defRPr>
      </a:lvl1pPr>
      <a:lvl2pPr marL="629984" indent="-263993"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2pPr>
      <a:lvl3pPr marL="1055974"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3pPr>
      <a:lvl4pPr marL="1439964"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4pPr>
      <a:lvl5pPr marL="1823954"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5pPr>
      <a:lvl6pPr marL="2207945"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6pPr>
      <a:lvl7pPr marL="2615935"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7pPr>
      <a:lvl8pPr marL="3023924"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8pPr>
      <a:lvl9pPr marL="3407915"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14000" y="0"/>
            <a:ext cx="11248354" cy="1116000"/>
          </a:xfrm>
          <a:prstGeom prst="rect">
            <a:avLst/>
          </a:prstGeom>
        </p:spPr>
        <p:txBody>
          <a:bodyPr vert="horz" lIns="0" tIns="0" rIns="0" bIns="0" rtlCol="0" anchor="b">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414000" y="1416000"/>
            <a:ext cx="11248354" cy="4680000"/>
          </a:xfrm>
          <a:prstGeom prst="rect">
            <a:avLst/>
          </a:prstGeom>
        </p:spPr>
        <p:txBody>
          <a:bodyPr vert="horz" lIns="0" tIns="45720" rIns="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p:txBody>
      </p:sp>
      <p:sp>
        <p:nvSpPr>
          <p:cNvPr id="4" name="Päivämäärän paikkamerkki 3"/>
          <p:cNvSpPr>
            <a:spLocks noGrp="1"/>
          </p:cNvSpPr>
          <p:nvPr>
            <p:ph type="dt" sz="half" idx="2"/>
          </p:nvPr>
        </p:nvSpPr>
        <p:spPr>
          <a:xfrm>
            <a:off x="8880000" y="6515944"/>
            <a:ext cx="1248000" cy="324000"/>
          </a:xfrm>
          <a:prstGeom prst="rect">
            <a:avLst/>
          </a:prstGeom>
        </p:spPr>
        <p:txBody>
          <a:bodyPr vert="horz" lIns="91440" tIns="45720" rIns="91440" bIns="45720" rtlCol="0" anchor="ctr"/>
          <a:lstStyle>
            <a:lvl1pPr algn="l">
              <a:defRPr sz="1000">
                <a:solidFill>
                  <a:schemeClr val="tx1">
                    <a:tint val="75000"/>
                  </a:schemeClr>
                </a:solidFill>
              </a:defRPr>
            </a:lvl1pPr>
          </a:lstStyle>
          <a:p>
            <a:fld id="{2AF8E0C4-2B04-4575-90C9-B2559A6B0F5E}" type="datetimeFigureOut">
              <a:rPr lang="fi-FI" smtClean="0"/>
              <a:t>15.8.2022</a:t>
            </a:fld>
            <a:endParaRPr lang="fi-FI"/>
          </a:p>
        </p:txBody>
      </p:sp>
      <p:sp>
        <p:nvSpPr>
          <p:cNvPr id="5" name="Alatunnisteen paikkamerkki 4"/>
          <p:cNvSpPr>
            <a:spLocks noGrp="1"/>
          </p:cNvSpPr>
          <p:nvPr>
            <p:ph type="ftr" sz="quarter" idx="3"/>
          </p:nvPr>
        </p:nvSpPr>
        <p:spPr>
          <a:xfrm>
            <a:off x="1128000" y="6515944"/>
            <a:ext cx="7752000" cy="32400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414000" y="6515944"/>
            <a:ext cx="576000" cy="324000"/>
          </a:xfrm>
          <a:prstGeom prst="rect">
            <a:avLst/>
          </a:prstGeom>
        </p:spPr>
        <p:txBody>
          <a:bodyPr vert="horz" lIns="0" tIns="45720" rIns="91440" bIns="45720" rtlCol="0" anchor="ctr"/>
          <a:lstStyle>
            <a:lvl1pPr algn="l">
              <a:defRPr sz="1000">
                <a:solidFill>
                  <a:schemeClr val="tx1">
                    <a:tint val="75000"/>
                  </a:schemeClr>
                </a:solidFill>
              </a:defRPr>
            </a:lvl1pPr>
          </a:lstStyle>
          <a:p>
            <a:fld id="{B1CB82E3-9E00-42C2-B472-7419D5A22153}" type="slidenum">
              <a:rPr lang="fi-FI" smtClean="0"/>
              <a:t>‹#›</a:t>
            </a:fld>
            <a:endParaRPr lang="fi-FI"/>
          </a:p>
        </p:txBody>
      </p:sp>
      <p:pic>
        <p:nvPicPr>
          <p:cNvPr id="8" name="Kuva 7">
            <a:extLst>
              <a:ext uri="{FF2B5EF4-FFF2-40B4-BE49-F238E27FC236}">
                <a16:creationId xmlns:a16="http://schemas.microsoft.com/office/drawing/2014/main" id="{0FF9C760-D67C-8A4A-93E9-1632314E487E}"/>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9552790" y="0"/>
            <a:ext cx="2639209" cy="1146909"/>
          </a:xfrm>
          <a:prstGeom prst="rect">
            <a:avLst/>
          </a:prstGeom>
        </p:spPr>
      </p:pic>
    </p:spTree>
    <p:extLst>
      <p:ext uri="{BB962C8B-B14F-4D97-AF65-F5344CB8AC3E}">
        <p14:creationId xmlns:p14="http://schemas.microsoft.com/office/powerpoint/2010/main" val="3554332538"/>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 id="2147484485" r:id="rId12"/>
    <p:sldLayoutId id="2147484486" r:id="rId13"/>
    <p:sldLayoutId id="2147484487" r:id="rId14"/>
    <p:sldLayoutId id="2147484488" r:id="rId15"/>
    <p:sldLayoutId id="2147484489" r:id="rId16"/>
    <p:sldLayoutId id="2147484490" r:id="rId17"/>
    <p:sldLayoutId id="2147484491" r:id="rId18"/>
    <p:sldLayoutId id="2147484492" r:id="rId19"/>
    <p:sldLayoutId id="2147484493" r:id="rId20"/>
    <p:sldLayoutId id="2147484494" r:id="rId21"/>
    <p:sldLayoutId id="2147484495" r:id="rId22"/>
    <p:sldLayoutId id="2147484496" r:id="rId23"/>
  </p:sldLayoutIdLst>
  <p:txStyles>
    <p:titleStyle>
      <a:lvl1pPr algn="l" defTabSz="914377" rtl="0" eaLnBrk="1" latinLnBrk="0" hangingPunct="1">
        <a:spcBef>
          <a:spcPct val="0"/>
        </a:spcBef>
        <a:buNone/>
        <a:defRPr sz="2800" b="1" kern="1200">
          <a:solidFill>
            <a:schemeClr val="accent6">
              <a:lumMod val="85000"/>
              <a:lumOff val="15000"/>
            </a:schemeClr>
          </a:solidFill>
          <a:latin typeface="+mj-lt"/>
          <a:ea typeface="+mj-ea"/>
          <a:cs typeface="+mj-cs"/>
        </a:defRPr>
      </a:lvl1pPr>
    </p:titleStyle>
    <p:bodyStyle>
      <a:lvl1pPr marL="239994"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1pPr>
      <a:lvl2pPr marL="629984" indent="-263993"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2pPr>
      <a:lvl3pPr marL="1055974"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3pPr>
      <a:lvl4pPr marL="1439964"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4pPr>
      <a:lvl5pPr marL="1823954"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5pPr>
      <a:lvl6pPr marL="2207945"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6pPr>
      <a:lvl7pPr marL="2615935"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7pPr>
      <a:lvl8pPr marL="3023924"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8pPr>
      <a:lvl9pPr marL="3407915"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9552790" y="0"/>
            <a:ext cx="2639209" cy="1146909"/>
          </a:xfrm>
          <a:prstGeom prst="rect">
            <a:avLst/>
          </a:prstGeom>
        </p:spPr>
      </p:pic>
      <p:sp>
        <p:nvSpPr>
          <p:cNvPr id="2" name="Otsikon paikkamerkki 1"/>
          <p:cNvSpPr>
            <a:spLocks noGrp="1"/>
          </p:cNvSpPr>
          <p:nvPr>
            <p:ph type="title"/>
          </p:nvPr>
        </p:nvSpPr>
        <p:spPr>
          <a:xfrm>
            <a:off x="414000" y="0"/>
            <a:ext cx="11248354" cy="1116000"/>
          </a:xfrm>
          <a:prstGeom prst="rect">
            <a:avLst/>
          </a:prstGeom>
        </p:spPr>
        <p:txBody>
          <a:bodyPr vert="horz" lIns="0" tIns="0" rIns="0" bIns="0" rtlCol="0" anchor="b">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414000" y="1416000"/>
            <a:ext cx="11248354" cy="4680000"/>
          </a:xfrm>
          <a:prstGeom prst="rect">
            <a:avLst/>
          </a:prstGeom>
        </p:spPr>
        <p:txBody>
          <a:bodyPr vert="horz" lIns="0" tIns="45720" rIns="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a:t>
            </a:r>
          </a:p>
        </p:txBody>
      </p:sp>
      <p:sp>
        <p:nvSpPr>
          <p:cNvPr id="4" name="Päivämäärän paikkamerkki 3"/>
          <p:cNvSpPr>
            <a:spLocks noGrp="1"/>
          </p:cNvSpPr>
          <p:nvPr>
            <p:ph type="dt" sz="half" idx="2"/>
          </p:nvPr>
        </p:nvSpPr>
        <p:spPr>
          <a:xfrm>
            <a:off x="8880000" y="6515944"/>
            <a:ext cx="1248000" cy="324000"/>
          </a:xfrm>
          <a:prstGeom prst="rect">
            <a:avLst/>
          </a:prstGeom>
        </p:spPr>
        <p:txBody>
          <a:bodyPr vert="horz" lIns="91440" tIns="45720" rIns="91440" bIns="45720" rtlCol="0" anchor="ctr"/>
          <a:lstStyle>
            <a:lvl1pPr algn="l">
              <a:defRPr sz="1000">
                <a:solidFill>
                  <a:schemeClr val="tx1">
                    <a:tint val="75000"/>
                  </a:schemeClr>
                </a:solidFill>
              </a:defRPr>
            </a:lvl1pPr>
          </a:lstStyle>
          <a:p>
            <a:fld id="{2AF8E0C4-2B04-4575-90C9-B2559A6B0F5E}" type="datetimeFigureOut">
              <a:rPr lang="fi-FI" smtClean="0"/>
              <a:t>15.8.2022</a:t>
            </a:fld>
            <a:endParaRPr lang="fi-FI"/>
          </a:p>
        </p:txBody>
      </p:sp>
      <p:sp>
        <p:nvSpPr>
          <p:cNvPr id="5" name="Alatunnisteen paikkamerkki 4"/>
          <p:cNvSpPr>
            <a:spLocks noGrp="1"/>
          </p:cNvSpPr>
          <p:nvPr>
            <p:ph type="ftr" sz="quarter" idx="3"/>
          </p:nvPr>
        </p:nvSpPr>
        <p:spPr>
          <a:xfrm>
            <a:off x="1128000" y="6515944"/>
            <a:ext cx="7752000" cy="324000"/>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414000" y="6515944"/>
            <a:ext cx="576000" cy="324000"/>
          </a:xfrm>
          <a:prstGeom prst="rect">
            <a:avLst/>
          </a:prstGeom>
        </p:spPr>
        <p:txBody>
          <a:bodyPr vert="horz" lIns="0" tIns="45720" rIns="91440" bIns="45720" rtlCol="0" anchor="ctr"/>
          <a:lstStyle>
            <a:lvl1pPr algn="l">
              <a:defRPr sz="1000">
                <a:solidFill>
                  <a:schemeClr val="tx1">
                    <a:tint val="75000"/>
                  </a:schemeClr>
                </a:solidFill>
              </a:defRPr>
            </a:lvl1pPr>
          </a:lstStyle>
          <a:p>
            <a:fld id="{B1CB82E3-9E00-42C2-B472-7419D5A22153}" type="slidenum">
              <a:rPr lang="fi-FI" smtClean="0"/>
              <a:t>‹#›</a:t>
            </a:fld>
            <a:endParaRPr lang="fi-FI"/>
          </a:p>
        </p:txBody>
      </p:sp>
    </p:spTree>
    <p:extLst>
      <p:ext uri="{BB962C8B-B14F-4D97-AF65-F5344CB8AC3E}">
        <p14:creationId xmlns:p14="http://schemas.microsoft.com/office/powerpoint/2010/main" val="1053987882"/>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09" r:id="rId12"/>
    <p:sldLayoutId id="2147484510" r:id="rId13"/>
    <p:sldLayoutId id="2147484511" r:id="rId14"/>
    <p:sldLayoutId id="2147484512" r:id="rId15"/>
    <p:sldLayoutId id="2147484513" r:id="rId16"/>
    <p:sldLayoutId id="2147484514" r:id="rId17"/>
    <p:sldLayoutId id="2147484515" r:id="rId18"/>
    <p:sldLayoutId id="2147484516" r:id="rId19"/>
    <p:sldLayoutId id="2147484517" r:id="rId20"/>
    <p:sldLayoutId id="2147484518" r:id="rId21"/>
    <p:sldLayoutId id="2147484519" r:id="rId22"/>
  </p:sldLayoutIdLst>
  <p:txStyles>
    <p:titleStyle>
      <a:lvl1pPr algn="l" defTabSz="914377" rtl="0" eaLnBrk="1" latinLnBrk="0" hangingPunct="1">
        <a:spcBef>
          <a:spcPct val="0"/>
        </a:spcBef>
        <a:buNone/>
        <a:defRPr sz="3000" b="1" kern="1200">
          <a:solidFill>
            <a:schemeClr val="accent6">
              <a:lumMod val="85000"/>
              <a:lumOff val="15000"/>
            </a:schemeClr>
          </a:solidFill>
          <a:latin typeface="+mj-lt"/>
          <a:ea typeface="+mj-ea"/>
          <a:cs typeface="+mj-cs"/>
        </a:defRPr>
      </a:lvl1pPr>
    </p:titleStyle>
    <p:bodyStyle>
      <a:lvl1pPr marL="239994"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1pPr>
      <a:lvl2pPr marL="629984" indent="-263993"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2pPr>
      <a:lvl3pPr marL="1055974"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3pPr>
      <a:lvl4pPr marL="1439964"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4pPr>
      <a:lvl5pPr marL="1823954"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5pPr>
      <a:lvl6pPr marL="2207945"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6pPr>
      <a:lvl7pPr marL="2615935"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7pPr>
      <a:lvl8pPr marL="3023924"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8pPr>
      <a:lvl9pPr marL="3407915" indent="-239994" algn="l" defTabSz="914377" rtl="0" eaLnBrk="1" latinLnBrk="0" hangingPunct="1">
        <a:spcBef>
          <a:spcPct val="20000"/>
        </a:spcBef>
        <a:buClr>
          <a:schemeClr val="accent6">
            <a:lumMod val="75000"/>
            <a:lumOff val="25000"/>
          </a:schemeClr>
        </a:buClr>
        <a:buFont typeface="Arial" pitchFamily="34" charset="0"/>
        <a:buChar char="•"/>
        <a:defRPr sz="2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hidden="1"/>
          <p:cNvGrpSpPr/>
          <p:nvPr userDrawn="1"/>
        </p:nvGrpSpPr>
        <p:grpSpPr>
          <a:xfrm>
            <a:off x="-1143000" y="-600255"/>
            <a:ext cx="13680281" cy="6913023"/>
            <a:chOff x="-1143000" y="-600255"/>
            <a:chExt cx="13680281" cy="6913023"/>
          </a:xfrm>
        </p:grpSpPr>
        <p:cxnSp>
          <p:nvCxnSpPr>
            <p:cNvPr id="14" name="Straight Connector 13" hidden="1"/>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hidden="1"/>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hidden="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hidden="1"/>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hidden="1"/>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hidden="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hidden="1"/>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hidden="1"/>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hidden="1"/>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hidden="1"/>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hidden="1"/>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hidden="1"/>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hidden="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hidden="1"/>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hidden="1"/>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hidden="1"/>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hidden="1"/>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hidden="1"/>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hidden="1"/>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hidden="1"/>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hidden="1"/>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hidden="1">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hidden="1">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r>
              <a:rPr lang="fi-FI"/>
              <a:t>Yrittäjägallup, kierros 1/2022 helmikuu</a:t>
            </a:r>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6"/>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359999" y="6390412"/>
            <a:ext cx="1080272" cy="204376"/>
          </a:xfrm>
          <a:prstGeom prst="rect">
            <a:avLst/>
          </a:prstGeom>
        </p:spPr>
      </p:pic>
      <p:pic>
        <p:nvPicPr>
          <p:cNvPr id="35" name="Picture 34">
            <a:extLst>
              <a:ext uri="{FF2B5EF4-FFF2-40B4-BE49-F238E27FC236}">
                <a16:creationId xmlns:a16="http://schemas.microsoft.com/office/drawing/2014/main" id="{D0303A66-DA01-4C66-A021-963AE788F9B9}"/>
              </a:ext>
            </a:extLst>
          </p:cNvPr>
          <p:cNvPicPr>
            <a:picLocks noChangeAspect="1"/>
          </p:cNvPicPr>
          <p:nvPr userDrawn="1"/>
        </p:nvPicPr>
        <p:blipFill>
          <a:blip r:embed="rId30"/>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380901341"/>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 id="2147484532" r:id="rId12"/>
    <p:sldLayoutId id="2147484533" r:id="rId13"/>
    <p:sldLayoutId id="2147484534" r:id="rId14"/>
    <p:sldLayoutId id="2147484535" r:id="rId15"/>
    <p:sldLayoutId id="2147484536" r:id="rId16"/>
    <p:sldLayoutId id="2147484537" r:id="rId17"/>
    <p:sldLayoutId id="2147484538" r:id="rId18"/>
    <p:sldLayoutId id="2147484539" r:id="rId19"/>
    <p:sldLayoutId id="2147484540" r:id="rId20"/>
    <p:sldLayoutId id="2147484541" r:id="rId21"/>
    <p:sldLayoutId id="2147484542" r:id="rId22"/>
    <p:sldLayoutId id="2147484543" r:id="rId23"/>
    <p:sldLayoutId id="2147484544"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hidden="1"/>
          <p:cNvGrpSpPr/>
          <p:nvPr userDrawn="1"/>
        </p:nvGrpSpPr>
        <p:grpSpPr>
          <a:xfrm>
            <a:off x="-1143000" y="-600255"/>
            <a:ext cx="13680281" cy="6913023"/>
            <a:chOff x="-1143000" y="-600255"/>
            <a:chExt cx="13680281" cy="6913023"/>
          </a:xfrm>
        </p:grpSpPr>
        <p:cxnSp>
          <p:nvCxnSpPr>
            <p:cNvPr id="14" name="Straight Connector 13" hidden="1"/>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hidden="1"/>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hidden="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hidden="1"/>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hidden="1"/>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hidden="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hidden="1"/>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hidden="1"/>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hidden="1"/>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hidden="1"/>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hidden="1"/>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hidden="1"/>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hidden="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hidden="1"/>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hidden="1"/>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hidden="1"/>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hidden="1"/>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hidden="1"/>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hidden="1"/>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hidden="1"/>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hidden="1"/>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hidden="1">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hidden="1">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r>
              <a:rPr lang="fi-FI"/>
              <a:t>Yrittäjägallup, kierros 2/2022 huhtikuu</a:t>
            </a:r>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6"/>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359999" y="6390412"/>
            <a:ext cx="1080272" cy="204376"/>
          </a:xfrm>
          <a:prstGeom prst="rect">
            <a:avLst/>
          </a:prstGeom>
        </p:spPr>
      </p:pic>
      <p:pic>
        <p:nvPicPr>
          <p:cNvPr id="35" name="Picture 34">
            <a:extLst>
              <a:ext uri="{FF2B5EF4-FFF2-40B4-BE49-F238E27FC236}">
                <a16:creationId xmlns:a16="http://schemas.microsoft.com/office/drawing/2014/main" id="{D0303A66-DA01-4C66-A021-963AE788F9B9}"/>
              </a:ext>
            </a:extLst>
          </p:cNvPr>
          <p:cNvPicPr>
            <a:picLocks noChangeAspect="1"/>
          </p:cNvPicPr>
          <p:nvPr userDrawn="1"/>
        </p:nvPicPr>
        <p:blipFill>
          <a:blip r:embed="rId30"/>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3231698361"/>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 id="2147484561" r:id="rId15"/>
    <p:sldLayoutId id="2147484562" r:id="rId16"/>
    <p:sldLayoutId id="2147484563" r:id="rId17"/>
    <p:sldLayoutId id="2147484564" r:id="rId18"/>
    <p:sldLayoutId id="2147484565" r:id="rId19"/>
    <p:sldLayoutId id="2147484566" r:id="rId20"/>
    <p:sldLayoutId id="2147484567" r:id="rId21"/>
    <p:sldLayoutId id="2147484568" r:id="rId22"/>
    <p:sldLayoutId id="2147484569" r:id="rId23"/>
    <p:sldLayoutId id="2147484570"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hidden="1"/>
          <p:cNvGrpSpPr/>
          <p:nvPr userDrawn="1"/>
        </p:nvGrpSpPr>
        <p:grpSpPr>
          <a:xfrm>
            <a:off x="-1143000" y="-600255"/>
            <a:ext cx="13680281" cy="6913023"/>
            <a:chOff x="-1143000" y="-600255"/>
            <a:chExt cx="13680281" cy="6913023"/>
          </a:xfrm>
        </p:grpSpPr>
        <p:cxnSp>
          <p:nvCxnSpPr>
            <p:cNvPr id="14" name="Straight Connector 13" hidden="1"/>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hidden="1"/>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hidden="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hidden="1"/>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hidden="1"/>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hidden="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hidden="1"/>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hidden="1"/>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hidden="1"/>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hidden="1"/>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hidden="1"/>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hidden="1"/>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hidden="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hidden="1"/>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hidden="1"/>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hidden="1"/>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hidden="1"/>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hidden="1"/>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hidden="1"/>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hidden="1"/>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hidden="1"/>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hidden="1">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hidden="1">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r>
              <a:rPr lang="fi-FI"/>
              <a:t>Yrittäjien YEL-Kysely 2022</a:t>
            </a:r>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6"/>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D0303A66-DA01-4C66-A021-963AE788F9B9}"/>
              </a:ext>
            </a:extLst>
          </p:cNvPr>
          <p:cNvPicPr>
            <a:picLocks noChangeAspect="1"/>
          </p:cNvPicPr>
          <p:nvPr userDrawn="1"/>
        </p:nvPicPr>
        <p:blipFill>
          <a:blip r:embed="rId27"/>
          <a:stretch>
            <a:fillRect/>
          </a:stretch>
        </p:blipFill>
        <p:spPr>
          <a:xfrm>
            <a:off x="9956686" y="6304110"/>
            <a:ext cx="1519697" cy="410318"/>
          </a:xfrm>
          <a:prstGeom prst="rect">
            <a:avLst/>
          </a:prstGeom>
        </p:spPr>
      </p:pic>
      <p:pic>
        <p:nvPicPr>
          <p:cNvPr id="36" name="Picture 35">
            <a:hlinkClick r:id="rId28"/>
            <a:extLst>
              <a:ext uri="{FF2B5EF4-FFF2-40B4-BE49-F238E27FC236}">
                <a16:creationId xmlns:a16="http://schemas.microsoft.com/office/drawing/2014/main" id="{A60B0316-492F-4AE9-B3DA-848B340F0A08}"/>
              </a:ext>
            </a:extLst>
          </p:cNvPr>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359999" y="6370318"/>
            <a:ext cx="2028825" cy="200025"/>
          </a:xfrm>
          <a:prstGeom prst="rect">
            <a:avLst/>
          </a:prstGeom>
          <a:noFill/>
          <a:ln>
            <a:noFill/>
          </a:ln>
        </p:spPr>
      </p:pic>
    </p:spTree>
    <p:extLst>
      <p:ext uri="{BB962C8B-B14F-4D97-AF65-F5344CB8AC3E}">
        <p14:creationId xmlns:p14="http://schemas.microsoft.com/office/powerpoint/2010/main" val="3429011574"/>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 id="2147484584" r:id="rId12"/>
    <p:sldLayoutId id="2147484585" r:id="rId13"/>
    <p:sldLayoutId id="2147484586" r:id="rId14"/>
    <p:sldLayoutId id="2147484587" r:id="rId15"/>
    <p:sldLayoutId id="2147484588" r:id="rId16"/>
    <p:sldLayoutId id="2147484589" r:id="rId17"/>
    <p:sldLayoutId id="2147484590" r:id="rId18"/>
    <p:sldLayoutId id="2147484591" r:id="rId19"/>
    <p:sldLayoutId id="2147484592" r:id="rId20"/>
    <p:sldLayoutId id="2147484593" r:id="rId21"/>
    <p:sldLayoutId id="2147484594" r:id="rId22"/>
    <p:sldLayoutId id="2147484595" r:id="rId23"/>
    <p:sldLayoutId id="2147484596"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hidden="1"/>
          <p:cNvGrpSpPr/>
          <p:nvPr userDrawn="1"/>
        </p:nvGrpSpPr>
        <p:grpSpPr>
          <a:xfrm>
            <a:off x="-1143000" y="-600255"/>
            <a:ext cx="13680281" cy="6913023"/>
            <a:chOff x="-1143000" y="-600255"/>
            <a:chExt cx="13680281" cy="6913023"/>
          </a:xfrm>
        </p:grpSpPr>
        <p:cxnSp>
          <p:nvCxnSpPr>
            <p:cNvPr id="14" name="Straight Connector 13" hidden="1"/>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hidden="1"/>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hidden="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hidden="1"/>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hidden="1"/>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hidden="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hidden="1"/>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hidden="1"/>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hidden="1"/>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hidden="1"/>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hidden="1"/>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hidden="1"/>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hidden="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hidden="1"/>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hidden="1"/>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hidden="1"/>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hidden="1"/>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hidden="1"/>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hidden="1"/>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hidden="1"/>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hidden="1"/>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hidden="1">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hidden="1">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r>
              <a:rPr lang="fi-FI"/>
              <a:t>Yrittäjägallup, kierros 2/2022 huhtikuu</a:t>
            </a:r>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9"/>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30"/>
            </p:custDataLst>
          </p:nvPr>
        </p:nvPicPr>
        <p:blipFill>
          <a:blip r:embed="rId31">
            <a:extLst>
              <a:ext uri="{96DAC541-7B7A-43D3-8B79-37D633B846F1}">
                <asvg:svgBlip xmlns:asvg="http://schemas.microsoft.com/office/drawing/2016/SVG/main" r:embed="rId32"/>
              </a:ext>
            </a:extLst>
          </a:blip>
          <a:stretch>
            <a:fillRect/>
          </a:stretch>
        </p:blipFill>
        <p:spPr>
          <a:xfrm>
            <a:off x="359999" y="6390412"/>
            <a:ext cx="1080272" cy="204376"/>
          </a:xfrm>
          <a:prstGeom prst="rect">
            <a:avLst/>
          </a:prstGeom>
        </p:spPr>
      </p:pic>
      <p:pic>
        <p:nvPicPr>
          <p:cNvPr id="35" name="Picture 34">
            <a:extLst>
              <a:ext uri="{FF2B5EF4-FFF2-40B4-BE49-F238E27FC236}">
                <a16:creationId xmlns:a16="http://schemas.microsoft.com/office/drawing/2014/main" id="{D0303A66-DA01-4C66-A021-963AE788F9B9}"/>
              </a:ext>
            </a:extLst>
          </p:cNvPr>
          <p:cNvPicPr>
            <a:picLocks noChangeAspect="1"/>
          </p:cNvPicPr>
          <p:nvPr userDrawn="1"/>
        </p:nvPicPr>
        <p:blipFill>
          <a:blip r:embed="rId33"/>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212389921"/>
      </p:ext>
    </p:extLst>
  </p:cSld>
  <p:clrMap bg1="lt1" tx1="dk1" bg2="lt2" tx2="dk2" accent1="accent1" accent2="accent2" accent3="accent3" accent4="accent4" accent5="accent5" accent6="accent6" hlink="hlink" folHlink="folHlink"/>
  <p:sldLayoutIdLst>
    <p:sldLayoutId id="2147484598"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 id="2147484609" r:id="rId12"/>
    <p:sldLayoutId id="2147484610" r:id="rId13"/>
    <p:sldLayoutId id="2147484611" r:id="rId14"/>
    <p:sldLayoutId id="2147484612" r:id="rId15"/>
    <p:sldLayoutId id="2147484613" r:id="rId16"/>
    <p:sldLayoutId id="2147484614" r:id="rId17"/>
    <p:sldLayoutId id="2147484615" r:id="rId18"/>
    <p:sldLayoutId id="2147484616" r:id="rId19"/>
    <p:sldLayoutId id="2147484617" r:id="rId20"/>
    <p:sldLayoutId id="2147484618" r:id="rId21"/>
    <p:sldLayoutId id="2147484619" r:id="rId22"/>
    <p:sldLayoutId id="2147484620" r:id="rId23"/>
    <p:sldLayoutId id="2147484621" r:id="rId24"/>
    <p:sldLayoutId id="2147484622" r:id="rId25"/>
    <p:sldLayoutId id="2147484623" r:id="rId26"/>
    <p:sldLayoutId id="2147484624"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hidden="1"/>
          <p:cNvGrpSpPr/>
          <p:nvPr userDrawn="1"/>
        </p:nvGrpSpPr>
        <p:grpSpPr>
          <a:xfrm>
            <a:off x="-1143000" y="-600255"/>
            <a:ext cx="13680281" cy="6913023"/>
            <a:chOff x="-1143000" y="-600255"/>
            <a:chExt cx="13680281" cy="6913023"/>
          </a:xfrm>
        </p:grpSpPr>
        <p:cxnSp>
          <p:nvCxnSpPr>
            <p:cNvPr id="14" name="Straight Connector 13" hidden="1"/>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hidden="1"/>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hidden="1"/>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hidden="1"/>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hidden="1"/>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hidden="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hidden="1"/>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hidden="1"/>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hidden="1"/>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hidden="1"/>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hidden="1"/>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hidden="1"/>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hidden="1"/>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hidden="1"/>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hidden="1"/>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hidden="1"/>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hidden="1"/>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hidden="1"/>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hidden="1"/>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hidden="1"/>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hidden="1"/>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hidden="1">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hidden="1">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r>
              <a:rPr lang="fi-FI"/>
              <a:t>Yrittäjägallup, kierros 2/2021 maaliskuu</a:t>
            </a:r>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6"/>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359999" y="6390412"/>
            <a:ext cx="1080272" cy="204376"/>
          </a:xfrm>
          <a:prstGeom prst="rect">
            <a:avLst/>
          </a:prstGeom>
        </p:spPr>
      </p:pic>
      <p:pic>
        <p:nvPicPr>
          <p:cNvPr id="35" name="Picture 34">
            <a:extLst>
              <a:ext uri="{FF2B5EF4-FFF2-40B4-BE49-F238E27FC236}">
                <a16:creationId xmlns:a16="http://schemas.microsoft.com/office/drawing/2014/main" id="{D0303A66-DA01-4C66-A021-963AE788F9B9}"/>
              </a:ext>
            </a:extLst>
          </p:cNvPr>
          <p:cNvPicPr>
            <a:picLocks noChangeAspect="1"/>
          </p:cNvPicPr>
          <p:nvPr userDrawn="1"/>
        </p:nvPicPr>
        <p:blipFill>
          <a:blip r:embed="rId30"/>
          <a:stretch>
            <a:fillRect/>
          </a:stretch>
        </p:blipFill>
        <p:spPr>
          <a:xfrm>
            <a:off x="9956686" y="6304110"/>
            <a:ext cx="1519697" cy="410318"/>
          </a:xfrm>
          <a:prstGeom prst="rect">
            <a:avLst/>
          </a:prstGeom>
        </p:spPr>
      </p:pic>
    </p:spTree>
    <p:extLst>
      <p:ext uri="{BB962C8B-B14F-4D97-AF65-F5344CB8AC3E}">
        <p14:creationId xmlns:p14="http://schemas.microsoft.com/office/powerpoint/2010/main" val="2764714287"/>
      </p:ext>
    </p:extLst>
  </p:cSld>
  <p:clrMap bg1="lt1" tx1="dk1" bg2="lt2" tx2="dk2" accent1="accent1" accent2="accent2" accent3="accent3" accent4="accent4" accent5="accent5" accent6="accent6" hlink="hlink" folHlink="folHlink"/>
  <p:sldLayoutIdLst>
    <p:sldLayoutId id="2147484626" r:id="rId1"/>
    <p:sldLayoutId id="2147484627" r:id="rId2"/>
    <p:sldLayoutId id="2147484628" r:id="rId3"/>
    <p:sldLayoutId id="2147484629" r:id="rId4"/>
    <p:sldLayoutId id="2147484630" r:id="rId5"/>
    <p:sldLayoutId id="2147484631" r:id="rId6"/>
    <p:sldLayoutId id="2147484632" r:id="rId7"/>
    <p:sldLayoutId id="2147484633" r:id="rId8"/>
    <p:sldLayoutId id="2147484634" r:id="rId9"/>
    <p:sldLayoutId id="2147484635" r:id="rId10"/>
    <p:sldLayoutId id="2147484636" r:id="rId11"/>
    <p:sldLayoutId id="2147484637" r:id="rId12"/>
    <p:sldLayoutId id="2147484638" r:id="rId13"/>
    <p:sldLayoutId id="2147484639" r:id="rId14"/>
    <p:sldLayoutId id="2147484640" r:id="rId15"/>
    <p:sldLayoutId id="2147484641" r:id="rId16"/>
    <p:sldLayoutId id="2147484642" r:id="rId17"/>
    <p:sldLayoutId id="2147484643" r:id="rId18"/>
    <p:sldLayoutId id="2147484644" r:id="rId19"/>
    <p:sldLayoutId id="2147484645" r:id="rId20"/>
    <p:sldLayoutId id="2147484646" r:id="rId21"/>
    <p:sldLayoutId id="2147484647" r:id="rId22"/>
    <p:sldLayoutId id="2147484648" r:id="rId23"/>
    <p:sldLayoutId id="2147484649"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2.xml"/><Relationship Id="rId6" Type="http://schemas.openxmlformats.org/officeDocument/2006/relationships/image" Target="../media/image3.png"/><Relationship Id="rId5" Type="http://schemas.openxmlformats.org/officeDocument/2006/relationships/image" Target="../media/image22.jpeg"/><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6.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idx="4294967295"/>
          </p:nvPr>
        </p:nvSpPr>
        <p:spPr>
          <a:xfrm>
            <a:off x="433754" y="776288"/>
            <a:ext cx="10361246" cy="1200150"/>
          </a:xfrm>
        </p:spPr>
        <p:txBody>
          <a:bodyPr/>
          <a:lstStyle/>
          <a:p>
            <a:r>
              <a:rPr lang="fi-FI" sz="3200" dirty="0" err="1">
                <a:solidFill>
                  <a:schemeClr val="tx1"/>
                </a:solidFill>
              </a:rPr>
              <a:t>YEL:n</a:t>
            </a:r>
            <a:r>
              <a:rPr lang="fi-FI" sz="3200" dirty="0">
                <a:solidFill>
                  <a:schemeClr val="tx1"/>
                </a:solidFill>
              </a:rPr>
              <a:t> uudistamisen tilanne</a:t>
            </a:r>
            <a:endParaRPr lang="fi-FI" sz="4000" dirty="0">
              <a:solidFill>
                <a:schemeClr val="tx1"/>
              </a:solidFill>
            </a:endParaRPr>
          </a:p>
        </p:txBody>
      </p:sp>
      <p:sp>
        <p:nvSpPr>
          <p:cNvPr id="3" name="Alaotsikko 2"/>
          <p:cNvSpPr>
            <a:spLocks noGrp="1"/>
          </p:cNvSpPr>
          <p:nvPr>
            <p:ph type="subTitle" idx="4294967295"/>
          </p:nvPr>
        </p:nvSpPr>
        <p:spPr>
          <a:xfrm>
            <a:off x="433752" y="2024063"/>
            <a:ext cx="10361247" cy="1344612"/>
          </a:xfrm>
        </p:spPr>
        <p:txBody>
          <a:bodyPr vert="horz" lIns="0" tIns="45720" rIns="0" bIns="45720" rtlCol="0" anchor="t">
            <a:noAutofit/>
          </a:bodyPr>
          <a:lstStyle/>
          <a:p>
            <a:pPr marL="0" indent="0">
              <a:buNone/>
            </a:pPr>
            <a:r>
              <a:rPr lang="fi-FI" dirty="0"/>
              <a:t>12.8.2022</a:t>
            </a:r>
          </a:p>
          <a:p>
            <a:pPr marL="0" indent="0">
              <a:buNone/>
            </a:pPr>
            <a:endParaRPr lang="fi-FI" dirty="0"/>
          </a:p>
          <a:p>
            <a:pPr marL="0" indent="0">
              <a:buNone/>
            </a:pPr>
            <a:r>
              <a:rPr lang="fi-FI" dirty="0"/>
              <a:t>Janne Makkula</a:t>
            </a:r>
          </a:p>
        </p:txBody>
      </p:sp>
      <p:pic>
        <p:nvPicPr>
          <p:cNvPr id="6" name="Kuva 5" descr="Kuva, joka sisältää kohteen henkilö, pöytä, sisä, mies&#10;&#10;Kuvaus luotu automaattisesti">
            <a:extLst>
              <a:ext uri="{FF2B5EF4-FFF2-40B4-BE49-F238E27FC236}">
                <a16:creationId xmlns:a16="http://schemas.microsoft.com/office/drawing/2014/main" id="{B7740088-54AD-4A41-AF73-BD9105547AD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89365" y="3511295"/>
            <a:ext cx="4836673" cy="3346705"/>
          </a:xfrm>
          <a:custGeom>
            <a:avLst/>
            <a:gdLst>
              <a:gd name="connsiteX0" fmla="*/ 1549963 w 4836673"/>
              <a:gd name="connsiteY0" fmla="*/ 0 h 3346705"/>
              <a:gd name="connsiteX1" fmla="*/ 4836673 w 4836673"/>
              <a:gd name="connsiteY1" fmla="*/ 0 h 3346705"/>
              <a:gd name="connsiteX2" fmla="*/ 3286710 w 4836673"/>
              <a:gd name="connsiteY2" fmla="*/ 3346705 h 3346705"/>
              <a:gd name="connsiteX3" fmla="*/ 3281133 w 4836673"/>
              <a:gd name="connsiteY3" fmla="*/ 3346705 h 3346705"/>
              <a:gd name="connsiteX4" fmla="*/ 2214905 w 4836673"/>
              <a:gd name="connsiteY4" fmla="*/ 3346705 h 3346705"/>
              <a:gd name="connsiteX5" fmla="*/ 0 w 4836673"/>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6673" h="3346705">
                <a:moveTo>
                  <a:pt x="1549963" y="0"/>
                </a:moveTo>
                <a:lnTo>
                  <a:pt x="4836673" y="0"/>
                </a:lnTo>
                <a:lnTo>
                  <a:pt x="3286710" y="3346705"/>
                </a:lnTo>
                <a:lnTo>
                  <a:pt x="3281133" y="3346705"/>
                </a:lnTo>
                <a:lnTo>
                  <a:pt x="2214905" y="3346705"/>
                </a:lnTo>
                <a:lnTo>
                  <a:pt x="0" y="3346705"/>
                </a:lnTo>
                <a:close/>
              </a:path>
            </a:pathLst>
          </a:custGeom>
        </p:spPr>
      </p:pic>
      <p:pic>
        <p:nvPicPr>
          <p:cNvPr id="5" name="Kuva 4" descr="Kuva, joka sisältää kohteen henkilö, vaatetus, mies, seisominen&#10;&#10;Kuvaus luotu automaattisesti">
            <a:extLst>
              <a:ext uri="{FF2B5EF4-FFF2-40B4-BE49-F238E27FC236}">
                <a16:creationId xmlns:a16="http://schemas.microsoft.com/office/drawing/2014/main" id="{2085B703-D790-2B45-BD76-9848376984F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5" b="-4"/>
          <a:stretch/>
        </p:blipFill>
        <p:spPr>
          <a:xfrm>
            <a:off x="7967349" y="3523018"/>
            <a:ext cx="4224651" cy="3346705"/>
          </a:xfrm>
          <a:custGeom>
            <a:avLst/>
            <a:gdLst>
              <a:gd name="connsiteX0" fmla="*/ 1549963 w 4224651"/>
              <a:gd name="connsiteY0" fmla="*/ 0 h 3346705"/>
              <a:gd name="connsiteX1" fmla="*/ 1555540 w 4224651"/>
              <a:gd name="connsiteY1" fmla="*/ 0 h 3346705"/>
              <a:gd name="connsiteX2" fmla="*/ 2621768 w 4224651"/>
              <a:gd name="connsiteY2" fmla="*/ 0 h 3346705"/>
              <a:gd name="connsiteX3" fmla="*/ 4224651 w 4224651"/>
              <a:gd name="connsiteY3" fmla="*/ 0 h 3346705"/>
              <a:gd name="connsiteX4" fmla="*/ 4224651 w 4224651"/>
              <a:gd name="connsiteY4" fmla="*/ 3346705 h 3346705"/>
              <a:gd name="connsiteX5" fmla="*/ 0 w 4224651"/>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4651" h="3346705">
                <a:moveTo>
                  <a:pt x="1549963" y="0"/>
                </a:moveTo>
                <a:lnTo>
                  <a:pt x="1555540" y="0"/>
                </a:lnTo>
                <a:lnTo>
                  <a:pt x="2621768" y="0"/>
                </a:lnTo>
                <a:lnTo>
                  <a:pt x="4224651" y="0"/>
                </a:lnTo>
                <a:lnTo>
                  <a:pt x="4224651" y="3346705"/>
                </a:lnTo>
                <a:lnTo>
                  <a:pt x="0" y="3346705"/>
                </a:lnTo>
                <a:close/>
              </a:path>
            </a:pathLst>
          </a:custGeom>
        </p:spPr>
      </p:pic>
      <p:pic>
        <p:nvPicPr>
          <p:cNvPr id="7" name="Kuva 6" descr="Kuva, joka sisältää kohteen henkilö, sisä, mies, pitäminen&#10;&#10;Kuvaus luotu automaattisesti">
            <a:extLst>
              <a:ext uri="{FF2B5EF4-FFF2-40B4-BE49-F238E27FC236}">
                <a16:creationId xmlns:a16="http://schemas.microsoft.com/office/drawing/2014/main" id="{AC240E30-3409-D048-A7FD-E4343B2862E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3"/>
          <a:stretch/>
        </p:blipFill>
        <p:spPr>
          <a:xfrm>
            <a:off x="-11723" y="3512915"/>
            <a:ext cx="5859777" cy="3346695"/>
          </a:xfrm>
          <a:custGeom>
            <a:avLst/>
            <a:gdLst>
              <a:gd name="connsiteX0" fmla="*/ 0 w 5859797"/>
              <a:gd name="connsiteY0" fmla="*/ 0 h 3346705"/>
              <a:gd name="connsiteX1" fmla="*/ 5859797 w 5859797"/>
              <a:gd name="connsiteY1" fmla="*/ 0 h 3346705"/>
              <a:gd name="connsiteX2" fmla="*/ 4309834 w 5859797"/>
              <a:gd name="connsiteY2" fmla="*/ 3346705 h 3346705"/>
              <a:gd name="connsiteX3" fmla="*/ 4304257 w 5859797"/>
              <a:gd name="connsiteY3" fmla="*/ 3346705 h 3346705"/>
              <a:gd name="connsiteX4" fmla="*/ 3238029 w 5859797"/>
              <a:gd name="connsiteY4" fmla="*/ 3346705 h 3346705"/>
              <a:gd name="connsiteX5" fmla="*/ 0 w 5859797"/>
              <a:gd name="connsiteY5" fmla="*/ 3346705 h 33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8" name="Kuva 7">
            <a:extLst>
              <a:ext uri="{FF2B5EF4-FFF2-40B4-BE49-F238E27FC236}">
                <a16:creationId xmlns:a16="http://schemas.microsoft.com/office/drawing/2014/main" id="{3D7C1644-D120-894D-A19C-84ED8019D0B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333694" y="5461490"/>
            <a:ext cx="2346257" cy="911447"/>
          </a:xfrm>
          <a:prstGeom prst="rect">
            <a:avLst/>
          </a:prstGeom>
        </p:spPr>
      </p:pic>
    </p:spTree>
    <p:extLst>
      <p:ext uri="{BB962C8B-B14F-4D97-AF65-F5344CB8AC3E}">
        <p14:creationId xmlns:p14="http://schemas.microsoft.com/office/powerpoint/2010/main" val="10378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64E351-97D2-331F-5CD2-2B9A3F581175}"/>
              </a:ext>
            </a:extLst>
          </p:cNvPr>
          <p:cNvSpPr>
            <a:spLocks noGrp="1"/>
          </p:cNvSpPr>
          <p:nvPr>
            <p:ph type="title"/>
          </p:nvPr>
        </p:nvSpPr>
        <p:spPr/>
        <p:txBody>
          <a:bodyPr/>
          <a:lstStyle/>
          <a:p>
            <a:r>
              <a:rPr lang="fi-FI" sz="3000" dirty="0"/>
              <a:t>Miksi asia on monelle erittäin vaikea?</a:t>
            </a:r>
          </a:p>
        </p:txBody>
      </p:sp>
      <p:sp>
        <p:nvSpPr>
          <p:cNvPr id="3" name="Sisällön paikkamerkki 2">
            <a:extLst>
              <a:ext uri="{FF2B5EF4-FFF2-40B4-BE49-F238E27FC236}">
                <a16:creationId xmlns:a16="http://schemas.microsoft.com/office/drawing/2014/main" id="{B43B4BF3-F05C-4B39-A48F-EAC9F2E81EBD}"/>
              </a:ext>
            </a:extLst>
          </p:cNvPr>
          <p:cNvSpPr>
            <a:spLocks noGrp="1"/>
          </p:cNvSpPr>
          <p:nvPr>
            <p:ph idx="1"/>
          </p:nvPr>
        </p:nvSpPr>
        <p:spPr/>
        <p:txBody>
          <a:bodyPr/>
          <a:lstStyle/>
          <a:p>
            <a:r>
              <a:rPr lang="fi-FI" dirty="0"/>
              <a:t>YEL-maksun korotus osuu monelle huonoon aikaan.</a:t>
            </a:r>
          </a:p>
          <a:p>
            <a:pPr lvl="1"/>
            <a:r>
              <a:rPr lang="fi-FI" sz="2000" dirty="0"/>
              <a:t>Koetaan, että asia koskee erityisesti yksinyrittäjiä, joita on paljon palvelualalla. </a:t>
            </a:r>
          </a:p>
          <a:p>
            <a:pPr lvl="1"/>
            <a:r>
              <a:rPr lang="fi-FI" sz="2000" dirty="0"/>
              <a:t>Yrittäjät ovat ahtaalla koronan vuoksi, inflaatio tuonut uusia vaikeuksia.</a:t>
            </a:r>
          </a:p>
          <a:p>
            <a:pPr lvl="1"/>
            <a:r>
              <a:rPr lang="fi-FI" sz="2000" dirty="0"/>
              <a:t>Huoli toimeentulosta.</a:t>
            </a:r>
          </a:p>
          <a:p>
            <a:r>
              <a:rPr lang="fi-FI" dirty="0"/>
              <a:t>Moni yrittäjä ei luota YEL-järjestelmään eikä halua maksaa kuin minimin.</a:t>
            </a:r>
          </a:p>
          <a:p>
            <a:r>
              <a:rPr lang="fi-FI" dirty="0"/>
              <a:t>YEL-maksua arvioidaan sijoituksena ja sitä pidetään huonona sellaisena.</a:t>
            </a:r>
          </a:p>
          <a:p>
            <a:r>
              <a:rPr lang="fi-FI" dirty="0"/>
              <a:t>Erityisesti nuoremmat yrittäjät eivät luota YEL-järjestelmään.</a:t>
            </a:r>
          </a:p>
          <a:p>
            <a:r>
              <a:rPr lang="fi-FI" dirty="0"/>
              <a:t>Esityksestä levitetyt väärät tiedot ja tulkinnat ovat vaikeuttaneet viestintää.</a:t>
            </a:r>
          </a:p>
          <a:p>
            <a:endParaRPr lang="fi-FI" dirty="0"/>
          </a:p>
        </p:txBody>
      </p:sp>
    </p:spTree>
    <p:extLst>
      <p:ext uri="{BB962C8B-B14F-4D97-AF65-F5344CB8AC3E}">
        <p14:creationId xmlns:p14="http://schemas.microsoft.com/office/powerpoint/2010/main" val="5604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DB64F6DA-20F6-13BE-0886-8D0915D7902B}"/>
              </a:ext>
            </a:extLst>
          </p:cNvPr>
          <p:cNvSpPr>
            <a:spLocks noGrp="1"/>
          </p:cNvSpPr>
          <p:nvPr>
            <p:ph idx="1"/>
          </p:nvPr>
        </p:nvSpPr>
        <p:spPr/>
        <p:txBody>
          <a:bodyPr/>
          <a:lstStyle/>
          <a:p>
            <a:r>
              <a:rPr lang="fi-FI" dirty="0"/>
              <a:t>Jatkamme vaikuttamistyötä ja viestintää asian tiimoilta valitun linjan pohjalta.</a:t>
            </a:r>
          </a:p>
          <a:p>
            <a:r>
              <a:rPr lang="fi-FI" dirty="0"/>
              <a:t>Työn alla on seuraavia toimenpiteitä. </a:t>
            </a:r>
          </a:p>
          <a:p>
            <a:pPr lvl="1"/>
            <a:r>
              <a:rPr lang="fi-FI" dirty="0"/>
              <a:t>Vaikuttamistoimet eduskuntaan. </a:t>
            </a:r>
          </a:p>
          <a:p>
            <a:pPr lvl="1"/>
            <a:r>
              <a:rPr lang="fi-FI" dirty="0"/>
              <a:t>Webinaari 15.8, mikä on YEL, mikä muuttuu? </a:t>
            </a:r>
          </a:p>
          <a:p>
            <a:pPr lvl="1"/>
            <a:r>
              <a:rPr lang="fi-FI"/>
              <a:t>Nimikkoyrittäjäoperaatio tulossa. </a:t>
            </a:r>
            <a:endParaRPr lang="fi-FI" dirty="0"/>
          </a:p>
          <a:p>
            <a:pPr lvl="1"/>
            <a:r>
              <a:rPr lang="fi-FI" dirty="0"/>
              <a:t>Q&amp;A YEL-järjestelmästä, julkistettu 11.8.</a:t>
            </a:r>
          </a:p>
          <a:p>
            <a:pPr lvl="1"/>
            <a:r>
              <a:rPr lang="fi-FI" dirty="0"/>
              <a:t>Alueille kirjoituspohja</a:t>
            </a:r>
          </a:p>
        </p:txBody>
      </p:sp>
      <p:sp>
        <p:nvSpPr>
          <p:cNvPr id="3" name="Otsikko 2">
            <a:extLst>
              <a:ext uri="{FF2B5EF4-FFF2-40B4-BE49-F238E27FC236}">
                <a16:creationId xmlns:a16="http://schemas.microsoft.com/office/drawing/2014/main" id="{B7C0E868-1838-7991-23CA-B72CBBF65BC2}"/>
              </a:ext>
            </a:extLst>
          </p:cNvPr>
          <p:cNvSpPr>
            <a:spLocks noGrp="1"/>
          </p:cNvSpPr>
          <p:nvPr>
            <p:ph type="title"/>
          </p:nvPr>
        </p:nvSpPr>
        <p:spPr/>
        <p:txBody>
          <a:bodyPr/>
          <a:lstStyle/>
          <a:p>
            <a:r>
              <a:rPr lang="fi-FI" dirty="0"/>
              <a:t>YEL-operaation jatkotoimia</a:t>
            </a:r>
          </a:p>
        </p:txBody>
      </p:sp>
    </p:spTree>
    <p:extLst>
      <p:ext uri="{BB962C8B-B14F-4D97-AF65-F5344CB8AC3E}">
        <p14:creationId xmlns:p14="http://schemas.microsoft.com/office/powerpoint/2010/main" val="323113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21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04F92C-78EA-10FE-DD5E-FEEF8F55C52F}"/>
              </a:ext>
            </a:extLst>
          </p:cNvPr>
          <p:cNvSpPr>
            <a:spLocks noGrp="1"/>
          </p:cNvSpPr>
          <p:nvPr>
            <p:ph type="title"/>
          </p:nvPr>
        </p:nvSpPr>
        <p:spPr/>
        <p:txBody>
          <a:bodyPr/>
          <a:lstStyle/>
          <a:p>
            <a:r>
              <a:rPr lang="fi-FI" sz="3000" dirty="0"/>
              <a:t>Miksi uudistus on vireillä?</a:t>
            </a:r>
          </a:p>
        </p:txBody>
      </p:sp>
      <p:sp>
        <p:nvSpPr>
          <p:cNvPr id="3" name="Sisällön paikkamerkki 2">
            <a:extLst>
              <a:ext uri="{FF2B5EF4-FFF2-40B4-BE49-F238E27FC236}">
                <a16:creationId xmlns:a16="http://schemas.microsoft.com/office/drawing/2014/main" id="{8C24508F-BEAB-5FBD-51C6-B34F1759C518}"/>
              </a:ext>
            </a:extLst>
          </p:cNvPr>
          <p:cNvSpPr>
            <a:spLocks noGrp="1"/>
          </p:cNvSpPr>
          <p:nvPr>
            <p:ph idx="1"/>
          </p:nvPr>
        </p:nvSpPr>
        <p:spPr/>
        <p:txBody>
          <a:bodyPr/>
          <a:lstStyle/>
          <a:p>
            <a:r>
              <a:rPr lang="fi-FI" sz="2000" dirty="0"/>
              <a:t>YEL-laki on 1970-luvulta edellyttänyt, että YEL-maksu sidotaan yrittäjän ”työtuloon”.</a:t>
            </a:r>
          </a:p>
          <a:p>
            <a:r>
              <a:rPr lang="fi-FI" sz="2000" dirty="0"/>
              <a:t>Työtulo on ”palkka, joka kohtuudella olisi maksettava, jos hänen (yrittäjän) tässä laissa tarkoitettua yrittäjätoimintaansa suorittamaan olisi palkattava vastaavan ammattitaidon omaava henkilö, tai se korvaus, jonka muutoin voidaan katsoa keskimäärin vastaavan sanottua työtä”.</a:t>
            </a:r>
          </a:p>
          <a:p>
            <a:r>
              <a:rPr lang="fi-FI" sz="2000" dirty="0"/>
              <a:t>Eläkeyhtiöt eivät ole kovin paljon valvoneet, onko yrittäjän ilmoittama työtulo vastannut lain määritelmää. Toisaalta työeläkeasioiden muutoksenhakulautakunnassa on ollut lukuisia yrittäjien valituksia, joissa eläkeyhtiöt eivät ole hyväksyneet yrittäjän ilmoittamaa YEL-työtuloa.</a:t>
            </a:r>
          </a:p>
          <a:p>
            <a:r>
              <a:rPr lang="fi-FI" sz="2000" dirty="0"/>
              <a:t>Alivakuuttaminen on laajaa, ja yrittäjät sen tunnustavat. Tämä ei ole lain mukaista.</a:t>
            </a:r>
          </a:p>
          <a:p>
            <a:r>
              <a:rPr lang="fi-FI" sz="2000" dirty="0"/>
              <a:t>Finanssivalvonta on vaatinut, että eläkeyhtiöt valvovat paremmin yrittäjän ilmoituksia. Valvonta on tehostunut ja eläkeyhtiöt ovat olleet yhteydessä yrittäjiin.</a:t>
            </a:r>
          </a:p>
          <a:p>
            <a:r>
              <a:rPr lang="fi-FI" sz="2000" dirty="0"/>
              <a:t>Jos työtulo on väärällä tasolla (selkeästi liian alhainen), eläkeyhtiö nostaa sen joka tapauksessa jo nykyisen sääntelyn perusteella (ja on jo niitä nostanut). </a:t>
            </a:r>
          </a:p>
          <a:p>
            <a:r>
              <a:rPr lang="fi-FI" sz="2000" dirty="0"/>
              <a:t>YEL-maksu vaikuttaa yrittäjän eläkkeen lisäksi työuran aikaiseen sosiaaliturvaan.</a:t>
            </a:r>
          </a:p>
        </p:txBody>
      </p:sp>
    </p:spTree>
    <p:extLst>
      <p:ext uri="{BB962C8B-B14F-4D97-AF65-F5344CB8AC3E}">
        <p14:creationId xmlns:p14="http://schemas.microsoft.com/office/powerpoint/2010/main" val="3618639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C54101-3185-5F49-D678-480574F70D44}"/>
              </a:ext>
            </a:extLst>
          </p:cNvPr>
          <p:cNvSpPr>
            <a:spLocks noGrp="1"/>
          </p:cNvSpPr>
          <p:nvPr>
            <p:ph type="title"/>
          </p:nvPr>
        </p:nvSpPr>
        <p:spPr/>
        <p:txBody>
          <a:bodyPr/>
          <a:lstStyle/>
          <a:p>
            <a:r>
              <a:rPr lang="fi-FI" sz="3000" dirty="0"/>
              <a:t>Taustalla myös huoli valtion osuuden kasvusta</a:t>
            </a:r>
          </a:p>
        </p:txBody>
      </p:sp>
      <p:pic>
        <p:nvPicPr>
          <p:cNvPr id="5" name="Kuva 4">
            <a:extLst>
              <a:ext uri="{FF2B5EF4-FFF2-40B4-BE49-F238E27FC236}">
                <a16:creationId xmlns:a16="http://schemas.microsoft.com/office/drawing/2014/main" id="{F02013F4-DA12-3999-5A69-DA96AA70D0D4}"/>
              </a:ext>
            </a:extLst>
          </p:cNvPr>
          <p:cNvPicPr>
            <a:picLocks noChangeAspect="1"/>
          </p:cNvPicPr>
          <p:nvPr/>
        </p:nvPicPr>
        <p:blipFill>
          <a:blip r:embed="rId2"/>
          <a:stretch>
            <a:fillRect/>
          </a:stretch>
        </p:blipFill>
        <p:spPr>
          <a:xfrm>
            <a:off x="2383275" y="1429177"/>
            <a:ext cx="6841585" cy="5143985"/>
          </a:xfrm>
          <a:prstGeom prst="rect">
            <a:avLst/>
          </a:prstGeom>
          <a:ln w="12700">
            <a:solidFill>
              <a:schemeClr val="tx1"/>
            </a:solidFill>
          </a:ln>
        </p:spPr>
      </p:pic>
      <p:sp>
        <p:nvSpPr>
          <p:cNvPr id="3" name="Puhekupla: Suorakulmio 2">
            <a:extLst>
              <a:ext uri="{FF2B5EF4-FFF2-40B4-BE49-F238E27FC236}">
                <a16:creationId xmlns:a16="http://schemas.microsoft.com/office/drawing/2014/main" id="{A31D51CD-DD93-7712-5002-119BE706B90C}"/>
              </a:ext>
            </a:extLst>
          </p:cNvPr>
          <p:cNvSpPr/>
          <p:nvPr/>
        </p:nvSpPr>
        <p:spPr>
          <a:xfrm>
            <a:off x="9690755" y="2969443"/>
            <a:ext cx="2234152" cy="2017336"/>
          </a:xfrm>
          <a:prstGeom prst="wedgeRectCallout">
            <a:avLst>
              <a:gd name="adj1" fmla="val -90031"/>
              <a:gd name="adj2" fmla="val 39136"/>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Valtio maksaa yrittäjien eläkkeistä nyt noin 400 me/v.</a:t>
            </a:r>
          </a:p>
        </p:txBody>
      </p:sp>
      <p:sp>
        <p:nvSpPr>
          <p:cNvPr id="4" name="Puhekupla: Suorakulmio 3">
            <a:extLst>
              <a:ext uri="{FF2B5EF4-FFF2-40B4-BE49-F238E27FC236}">
                <a16:creationId xmlns:a16="http://schemas.microsoft.com/office/drawing/2014/main" id="{87E37D25-62E3-17B2-2567-D24AC480D976}"/>
              </a:ext>
            </a:extLst>
          </p:cNvPr>
          <p:cNvSpPr/>
          <p:nvPr/>
        </p:nvSpPr>
        <p:spPr>
          <a:xfrm>
            <a:off x="267094" y="2516957"/>
            <a:ext cx="1976486" cy="3968683"/>
          </a:xfrm>
          <a:prstGeom prst="wedgeRectCallout">
            <a:avLst>
              <a:gd name="adj1" fmla="val 83762"/>
              <a:gd name="adj2" fmla="val 25501"/>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t>2022 valtio vastaa 30 prosentista </a:t>
            </a:r>
            <a:r>
              <a:rPr lang="fi-FI" sz="1600" dirty="0" err="1"/>
              <a:t>YEL:n</a:t>
            </a:r>
            <a:r>
              <a:rPr lang="fi-FI" sz="1600" dirty="0"/>
              <a:t> mukaan kertyneistä eläkkeensaajille maksetuista eläkkeistä. Maatalousyrittäjien </a:t>
            </a:r>
            <a:r>
              <a:rPr lang="fi-FI" sz="1600" dirty="0" err="1"/>
              <a:t>MYEL:n</a:t>
            </a:r>
            <a:r>
              <a:rPr lang="fi-FI" sz="1600" dirty="0"/>
              <a:t> mukaan kertyneistä eläkkeistä valtion korvausaste on 84 prosenttia 2022.</a:t>
            </a:r>
          </a:p>
        </p:txBody>
      </p:sp>
    </p:spTree>
    <p:extLst>
      <p:ext uri="{BB962C8B-B14F-4D97-AF65-F5344CB8AC3E}">
        <p14:creationId xmlns:p14="http://schemas.microsoft.com/office/powerpoint/2010/main" val="206814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68816C-E360-928D-A9BD-5499C162B48B}"/>
              </a:ext>
            </a:extLst>
          </p:cNvPr>
          <p:cNvSpPr>
            <a:spLocks noGrp="1"/>
          </p:cNvSpPr>
          <p:nvPr>
            <p:ph type="title"/>
          </p:nvPr>
        </p:nvSpPr>
        <p:spPr/>
        <p:txBody>
          <a:bodyPr/>
          <a:lstStyle/>
          <a:p>
            <a:r>
              <a:rPr lang="fi-FI" sz="3000" dirty="0"/>
              <a:t>Miten uudistusta on valmisteltu?</a:t>
            </a:r>
          </a:p>
        </p:txBody>
      </p:sp>
      <p:sp>
        <p:nvSpPr>
          <p:cNvPr id="3" name="Sisällön paikkamerkki 2">
            <a:extLst>
              <a:ext uri="{FF2B5EF4-FFF2-40B4-BE49-F238E27FC236}">
                <a16:creationId xmlns:a16="http://schemas.microsoft.com/office/drawing/2014/main" id="{421C8E0B-281C-A90E-6A98-AACC55552E84}"/>
              </a:ext>
            </a:extLst>
          </p:cNvPr>
          <p:cNvSpPr>
            <a:spLocks noGrp="1"/>
          </p:cNvSpPr>
          <p:nvPr>
            <p:ph idx="1"/>
          </p:nvPr>
        </p:nvSpPr>
        <p:spPr/>
        <p:txBody>
          <a:bodyPr/>
          <a:lstStyle/>
          <a:p>
            <a:r>
              <a:rPr lang="fi-FI" sz="2000" dirty="0"/>
              <a:t>Eduskunnalle 16. kesäkuuta annetun esityksen tarkoitus on antaa eläkeyhtiöille ”selkänojaa” työtulon määrittämiseen. </a:t>
            </a:r>
          </a:p>
          <a:p>
            <a:r>
              <a:rPr lang="fi-FI" sz="2000" dirty="0"/>
              <a:t>Työtulon määritelmää esitys ei muuta, mutta antaa sen arvioinnille kriteerejä.</a:t>
            </a:r>
          </a:p>
          <a:p>
            <a:r>
              <a:rPr lang="fi-FI" sz="2000" dirty="0"/>
              <a:t>Esitystä on valmistellut </a:t>
            </a:r>
            <a:r>
              <a:rPr lang="fi-FI" sz="2000" dirty="0" err="1"/>
              <a:t>STM:n</a:t>
            </a:r>
            <a:r>
              <a:rPr lang="fi-FI" sz="2000" dirty="0"/>
              <a:t> ”epävirallinen työryhmä”. SY on ollut valmistelussa tiiviisti mukana. SY on torjunut useita erilaisia ehdotuksia.</a:t>
            </a:r>
          </a:p>
          <a:p>
            <a:r>
              <a:rPr lang="fi-FI" sz="2000" dirty="0"/>
              <a:t>Hallituksen esitys on virkamiesten ehdotus, ei työryhmän yksimielinen esitys.</a:t>
            </a:r>
          </a:p>
          <a:p>
            <a:r>
              <a:rPr lang="fi-FI" sz="2000" dirty="0"/>
              <a:t>Esitys ei käynyt esimerkiksi lausunnoilla. SY on tosin lausunut siitä pyytämättä.</a:t>
            </a:r>
          </a:p>
          <a:p>
            <a:r>
              <a:rPr lang="fi-FI" sz="2000" dirty="0"/>
              <a:t>SY on näyttänyt vihreää esityksen tavoitteille ja sille, että esitys annetaan eduskunnalle. Olemme kuitenkin koko ajan vaatineet ehdotukseen sisällöllisiä muutoksia eduskunnassa. Tämä on myös kerrottu julkisuuteen.</a:t>
            </a:r>
          </a:p>
          <a:p>
            <a:r>
              <a:rPr lang="fi-FI" sz="2000" dirty="0"/>
              <a:t>Muutosesityksistä on jo ennen juhannusta toimitettu sote-valiokunnan puheenjohtajalle muistio.</a:t>
            </a:r>
          </a:p>
          <a:p>
            <a:endParaRPr lang="fi-FI" sz="2000" dirty="0"/>
          </a:p>
          <a:p>
            <a:endParaRPr lang="fi-FI" sz="2000" dirty="0"/>
          </a:p>
        </p:txBody>
      </p:sp>
    </p:spTree>
    <p:extLst>
      <p:ext uri="{BB962C8B-B14F-4D97-AF65-F5344CB8AC3E}">
        <p14:creationId xmlns:p14="http://schemas.microsoft.com/office/powerpoint/2010/main" val="1013712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68816C-E360-928D-A9BD-5499C162B48B}"/>
              </a:ext>
            </a:extLst>
          </p:cNvPr>
          <p:cNvSpPr>
            <a:spLocks noGrp="1"/>
          </p:cNvSpPr>
          <p:nvPr>
            <p:ph type="title"/>
          </p:nvPr>
        </p:nvSpPr>
        <p:spPr/>
        <p:txBody>
          <a:bodyPr/>
          <a:lstStyle/>
          <a:p>
            <a:r>
              <a:rPr lang="fi-FI" sz="3000" dirty="0"/>
              <a:t>Mikä on esityksen keskeinen sisältö?</a:t>
            </a:r>
          </a:p>
        </p:txBody>
      </p:sp>
      <p:sp>
        <p:nvSpPr>
          <p:cNvPr id="3" name="Sisällön paikkamerkki 2">
            <a:extLst>
              <a:ext uri="{FF2B5EF4-FFF2-40B4-BE49-F238E27FC236}">
                <a16:creationId xmlns:a16="http://schemas.microsoft.com/office/drawing/2014/main" id="{421C8E0B-281C-A90E-6A98-AACC55552E84}"/>
              </a:ext>
            </a:extLst>
          </p:cNvPr>
          <p:cNvSpPr>
            <a:spLocks noGrp="1"/>
          </p:cNvSpPr>
          <p:nvPr>
            <p:ph idx="1"/>
          </p:nvPr>
        </p:nvSpPr>
        <p:spPr>
          <a:xfrm>
            <a:off x="414000" y="1422609"/>
            <a:ext cx="11248354" cy="4680000"/>
          </a:xfrm>
        </p:spPr>
        <p:txBody>
          <a:bodyPr/>
          <a:lstStyle/>
          <a:p>
            <a:r>
              <a:rPr lang="fi-FI" sz="2000" dirty="0"/>
              <a:t>Työtulon määritelmä ei muutu eli työtulo on jatkossakin se palkka, joka kohtuudella olisi maksettava, jos hänen tässä laissa tarkoitettua yrittäjätoimintaansa suorittamaan olisi palkattava vastaavan ammattitaidon omaava henkilö, tai se korvaus, jonka muutoin voidaan katsoa keskimäärin vastaavan sanottua työtä.</a:t>
            </a:r>
          </a:p>
          <a:p>
            <a:r>
              <a:rPr lang="fi-FI" sz="2000" dirty="0"/>
              <a:t>Työtuloa vahvistaessaan eläkelaitos pitää edellä tarkoitettuna palkkana ja korvauksena yksityisen sektorin kyseisen toimialan kokoaikaista työtä tekevien mediaanipalkkaa. </a:t>
            </a:r>
          </a:p>
          <a:p>
            <a:r>
              <a:rPr lang="fi-FI" sz="2000" dirty="0"/>
              <a:t>Lisäksi eläkelaitos ottaa huomioon muut yrittäjän työpanoksen määrää, yrittäjätoiminnan laajuutta, yrittäjän ammattitaitoa ja yrittäjän työpanoksen arvoa kuvaavat tiedot.</a:t>
            </a:r>
          </a:p>
          <a:p>
            <a:r>
              <a:rPr lang="fi-FI" sz="2000" dirty="0"/>
              <a:t>Kyse on siis kokonaisharkinnasta eikä siitä, että yksinomaan mediaanipalkkaa koskevaa säännöstä sovellettaisiin välittämättä muusta säännöksen osasta. Sääntely on kokonaisuus.</a:t>
            </a:r>
          </a:p>
          <a:p>
            <a:pPr lvl="1"/>
            <a:r>
              <a:rPr lang="fi-FI" sz="2000" dirty="0"/>
              <a:t>Tässä on keskeisin väärinymmärrys, joka julkisessa keskustelussa on ollut.</a:t>
            </a:r>
          </a:p>
          <a:p>
            <a:r>
              <a:rPr lang="fi-FI" sz="2000" dirty="0"/>
              <a:t>Esitys sisältää nykytilaan nähden yrittäjän kannalta hyviä asioita, kuten kokonaisharkinnan vaatimus, työtulon ensimmäisen korotuksen enimmäismäärä sekä se, että yhtiön on perusteltava YEL-työtulopäätöksensä.</a:t>
            </a:r>
          </a:p>
          <a:p>
            <a:pPr lvl="1"/>
            <a:r>
              <a:rPr lang="fi-FI" sz="2000" dirty="0"/>
              <a:t>Päätöksestä on helpompi valittaa, jos yrittäjä katsoo työtulon olevan virheellisesti määritelty.</a:t>
            </a:r>
          </a:p>
          <a:p>
            <a:endParaRPr lang="fi-FI" sz="2000" dirty="0"/>
          </a:p>
        </p:txBody>
      </p:sp>
    </p:spTree>
    <p:extLst>
      <p:ext uri="{BB962C8B-B14F-4D97-AF65-F5344CB8AC3E}">
        <p14:creationId xmlns:p14="http://schemas.microsoft.com/office/powerpoint/2010/main" val="110595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68816C-E360-928D-A9BD-5499C162B48B}"/>
              </a:ext>
            </a:extLst>
          </p:cNvPr>
          <p:cNvSpPr>
            <a:spLocks noGrp="1"/>
          </p:cNvSpPr>
          <p:nvPr>
            <p:ph type="title"/>
          </p:nvPr>
        </p:nvSpPr>
        <p:spPr/>
        <p:txBody>
          <a:bodyPr/>
          <a:lstStyle/>
          <a:p>
            <a:r>
              <a:rPr lang="fi-FI" sz="3000" dirty="0"/>
              <a:t>Mikä on esityksen keskeinen sisältö?</a:t>
            </a:r>
          </a:p>
        </p:txBody>
      </p:sp>
      <p:sp>
        <p:nvSpPr>
          <p:cNvPr id="3" name="Sisällön paikkamerkki 2">
            <a:extLst>
              <a:ext uri="{FF2B5EF4-FFF2-40B4-BE49-F238E27FC236}">
                <a16:creationId xmlns:a16="http://schemas.microsoft.com/office/drawing/2014/main" id="{421C8E0B-281C-A90E-6A98-AACC55552E84}"/>
              </a:ext>
            </a:extLst>
          </p:cNvPr>
          <p:cNvSpPr>
            <a:spLocks noGrp="1"/>
          </p:cNvSpPr>
          <p:nvPr>
            <p:ph idx="1"/>
          </p:nvPr>
        </p:nvSpPr>
        <p:spPr>
          <a:xfrm>
            <a:off x="414000" y="1516878"/>
            <a:ext cx="11248354" cy="4680000"/>
          </a:xfrm>
        </p:spPr>
        <p:txBody>
          <a:bodyPr/>
          <a:lstStyle/>
          <a:p>
            <a:r>
              <a:rPr lang="fi-FI" sz="2000" dirty="0"/>
              <a:t>YEL-työtulon alaraja (8 261,71 €) ei muutu ts. työtulo voidaan määritellä edelleen myös alarajalle, jos työpanos sen mahdollistaa. Työtulo voidaan tietenkin määritellä myös tietyn toimialan mediaanipalkan alapuolelle (aina em. alarajaan asti), jos sille on perusteet (säännöksen perusteluissa mainitaan esimerkkinä yrityksen laskutustiedot). </a:t>
            </a:r>
          </a:p>
          <a:p>
            <a:r>
              <a:rPr lang="fi-FI" sz="2000" dirty="0"/>
              <a:t>Yrittäjä itse voi antaa näitä tietoja eläkeyhtiölle, jonka on otettava ne huomioon (ks. em. säännös) sekä perusteltava päätöksensä.</a:t>
            </a:r>
          </a:p>
          <a:p>
            <a:r>
              <a:rPr lang="fi-FI" sz="2000" dirty="0"/>
              <a:t>HUOM! Ilman </a:t>
            </a:r>
            <a:r>
              <a:rPr lang="fi-FI" sz="2000" dirty="0" err="1"/>
              <a:t>SY:n</a:t>
            </a:r>
            <a:r>
              <a:rPr lang="fi-FI" sz="2000" dirty="0"/>
              <a:t> vaikutusta </a:t>
            </a:r>
            <a:r>
              <a:rPr lang="fi-FI" sz="2000" dirty="0" err="1"/>
              <a:t>STM:n</a:t>
            </a:r>
            <a:r>
              <a:rPr lang="fi-FI" sz="2000" dirty="0"/>
              <a:t> valmisteluun </a:t>
            </a:r>
            <a:r>
              <a:rPr lang="fi-FI" sz="2000" i="1" dirty="0"/>
              <a:t>säännöksessä</a:t>
            </a:r>
            <a:r>
              <a:rPr lang="fi-FI" sz="2000" dirty="0"/>
              <a:t> ei olisi muita työtulon arviointikriteerejä kuin mediaanipalkkaa koskeva osio. </a:t>
            </a:r>
          </a:p>
          <a:p>
            <a:pPr lvl="1"/>
            <a:r>
              <a:rPr lang="fi-FI" sz="2000" dirty="0"/>
              <a:t>Koska säännökseen saatiin myös muita kriteerejä + niiden täsmennyksiä perusteluihin + kokonaisharkinnan vaatimus, eduskuntavaiheessa tarvittavien muutosten tarve on lopulta varsin vähäinen ja muutostarpeet kohdistuvat lähinnä perusteluihin. </a:t>
            </a:r>
          </a:p>
          <a:p>
            <a:r>
              <a:rPr lang="fi-FI" sz="2000" dirty="0"/>
              <a:t>Lisäksi esitykseen sisältyy se, että työtuloja tarkastellaan säännöllisesti. Siirtymäsäännös asettaa ylärajan työtulon muutoksille ylöspäin, jolla vältetään suuret yhtäkkiset muutokset.</a:t>
            </a:r>
          </a:p>
          <a:p>
            <a:endParaRPr lang="fi-FI" sz="2000" dirty="0"/>
          </a:p>
          <a:p>
            <a:endParaRPr lang="fi-FI" sz="2000" dirty="0"/>
          </a:p>
          <a:p>
            <a:endParaRPr lang="fi-FI" sz="2000" dirty="0"/>
          </a:p>
        </p:txBody>
      </p:sp>
    </p:spTree>
    <p:extLst>
      <p:ext uri="{BB962C8B-B14F-4D97-AF65-F5344CB8AC3E}">
        <p14:creationId xmlns:p14="http://schemas.microsoft.com/office/powerpoint/2010/main" val="92510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F5DC8D-A726-E028-455A-2BA6FB3C6694}"/>
              </a:ext>
            </a:extLst>
          </p:cNvPr>
          <p:cNvSpPr>
            <a:spLocks noGrp="1"/>
          </p:cNvSpPr>
          <p:nvPr>
            <p:ph type="title"/>
          </p:nvPr>
        </p:nvSpPr>
        <p:spPr/>
        <p:txBody>
          <a:bodyPr/>
          <a:lstStyle/>
          <a:p>
            <a:r>
              <a:rPr lang="fi-FI" sz="3000" dirty="0"/>
              <a:t>Mitä SY on ajanut?</a:t>
            </a:r>
          </a:p>
        </p:txBody>
      </p:sp>
      <p:sp>
        <p:nvSpPr>
          <p:cNvPr id="3" name="Sisällön paikkamerkki 2">
            <a:extLst>
              <a:ext uri="{FF2B5EF4-FFF2-40B4-BE49-F238E27FC236}">
                <a16:creationId xmlns:a16="http://schemas.microsoft.com/office/drawing/2014/main" id="{DA2B379E-78EF-2B3B-FF1C-72B6DC5DDAE8}"/>
              </a:ext>
            </a:extLst>
          </p:cNvPr>
          <p:cNvSpPr>
            <a:spLocks noGrp="1"/>
          </p:cNvSpPr>
          <p:nvPr>
            <p:ph idx="1"/>
          </p:nvPr>
        </p:nvSpPr>
        <p:spPr/>
        <p:txBody>
          <a:bodyPr/>
          <a:lstStyle/>
          <a:p>
            <a:r>
              <a:rPr lang="fi-FI" sz="2200" dirty="0"/>
              <a:t>Taustalla mm. </a:t>
            </a:r>
            <a:r>
              <a:rPr lang="fi-FI" sz="2200" dirty="0" err="1"/>
              <a:t>SY:n</a:t>
            </a:r>
            <a:r>
              <a:rPr lang="fi-FI" sz="2200" dirty="0"/>
              <a:t> valtuuston linjaus (23.11.2021): ”YEL-järjestelmää on kehitettävä alivakuuttamista ehkäisevään suuntaan.”</a:t>
            </a:r>
          </a:p>
          <a:p>
            <a:r>
              <a:rPr lang="fi-FI" sz="2200" dirty="0"/>
              <a:t>Esitystä on käsitelty viime vuosina useita kertoja </a:t>
            </a:r>
            <a:r>
              <a:rPr lang="fi-FI" sz="2200" dirty="0" err="1"/>
              <a:t>SY:n</a:t>
            </a:r>
            <a:r>
              <a:rPr lang="fi-FI" sz="2200" dirty="0"/>
              <a:t> hallituksessa.</a:t>
            </a:r>
          </a:p>
          <a:p>
            <a:r>
              <a:rPr lang="fi-FI" sz="2200" dirty="0"/>
              <a:t>Olemme tukeneet esityksen tavoitteita (parantaa yrittäjän sosiaaliturvaa ja tukea yrittäjän eläkelain toimeenpanoa, jotta työtulo vastaisi paremmin yrittäjän työpanoksen arvoa).</a:t>
            </a:r>
          </a:p>
          <a:p>
            <a:r>
              <a:rPr lang="fi-FI" sz="2200" dirty="0"/>
              <a:t>Samalla olemme esittäneet joukon korjausehdotuksia esitykseen, jotka on tehtävä vielä eduskuntavaiheessa:</a:t>
            </a:r>
          </a:p>
          <a:p>
            <a:pPr lvl="1"/>
            <a:r>
              <a:rPr lang="fi-FI" sz="2200" dirty="0"/>
              <a:t>Mediapalkkaa voidaan käyttää yhtenä kriteerinä vain silloin, kun yritystoiminta on kokoaikaista.</a:t>
            </a:r>
          </a:p>
          <a:p>
            <a:pPr lvl="1"/>
            <a:r>
              <a:rPr lang="fi-FI" sz="2200" dirty="0"/>
              <a:t>Erityisesti aloittava yrittäjä on ainut luotettava tietolähde työpanoksestaan.</a:t>
            </a:r>
          </a:p>
          <a:p>
            <a:pPr lvl="1"/>
            <a:r>
              <a:rPr lang="fi-FI" sz="2200" dirty="0"/>
              <a:t>Yrittäjän omiin tietoihin pitää luottaa, jos muu selvitys ei tätä horjuta.</a:t>
            </a:r>
          </a:p>
          <a:p>
            <a:r>
              <a:rPr lang="fi-FI" sz="2200" dirty="0"/>
              <a:t>Lisäksi olemme esittäneet </a:t>
            </a:r>
            <a:r>
              <a:rPr lang="fi-FI" sz="2200" dirty="0" err="1"/>
              <a:t>YEL:n</a:t>
            </a:r>
            <a:r>
              <a:rPr lang="fi-FI" sz="2200" dirty="0"/>
              <a:t> alarajan nostamista tasolle, joka kerryttää ansiosidonnaista turvaa kaikissa sosiaalivakuutuslajeissa.</a:t>
            </a:r>
          </a:p>
          <a:p>
            <a:r>
              <a:rPr lang="fi-FI" sz="2200" dirty="0"/>
              <a:t>Olemme esittäneet myös rahastoinnin mahdollisuuden selvittämistä.</a:t>
            </a:r>
          </a:p>
          <a:p>
            <a:endParaRPr lang="fi-FI" sz="2200" dirty="0"/>
          </a:p>
        </p:txBody>
      </p:sp>
    </p:spTree>
    <p:extLst>
      <p:ext uri="{BB962C8B-B14F-4D97-AF65-F5344CB8AC3E}">
        <p14:creationId xmlns:p14="http://schemas.microsoft.com/office/powerpoint/2010/main" val="544869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0B5092-7E97-D254-47C0-0F51BD325BCF}"/>
              </a:ext>
            </a:extLst>
          </p:cNvPr>
          <p:cNvSpPr>
            <a:spLocks noGrp="1"/>
          </p:cNvSpPr>
          <p:nvPr>
            <p:ph type="title"/>
          </p:nvPr>
        </p:nvSpPr>
        <p:spPr/>
        <p:txBody>
          <a:bodyPr/>
          <a:lstStyle/>
          <a:p>
            <a:r>
              <a:rPr lang="fi-FI" sz="3000" dirty="0"/>
              <a:t>Esitys on hankala hallitukselle ja </a:t>
            </a:r>
            <a:r>
              <a:rPr lang="fi-FI" sz="3000" dirty="0" err="1"/>
              <a:t>SY:lle</a:t>
            </a:r>
            <a:endParaRPr lang="fi-FI" sz="3000" dirty="0"/>
          </a:p>
        </p:txBody>
      </p:sp>
      <p:sp>
        <p:nvSpPr>
          <p:cNvPr id="3" name="Sisällön paikkamerkki 2">
            <a:extLst>
              <a:ext uri="{FF2B5EF4-FFF2-40B4-BE49-F238E27FC236}">
                <a16:creationId xmlns:a16="http://schemas.microsoft.com/office/drawing/2014/main" id="{3929363B-EDF3-D0E9-D866-9CF47E21DBCB}"/>
              </a:ext>
            </a:extLst>
          </p:cNvPr>
          <p:cNvSpPr>
            <a:spLocks noGrp="1"/>
          </p:cNvSpPr>
          <p:nvPr>
            <p:ph idx="1"/>
          </p:nvPr>
        </p:nvSpPr>
        <p:spPr/>
        <p:txBody>
          <a:bodyPr/>
          <a:lstStyle/>
          <a:p>
            <a:r>
              <a:rPr lang="fi-FI" sz="2200" dirty="0"/>
              <a:t>Esityksestä on noussut heinäkuun aikana laaja keskustelu, varsinkin sosiaalisessa mediassa. Yrittäjien huoli on aitoa ja laajaa, joskin perustuu osin väärinymmärrykseen esityksen sisällöstä.</a:t>
            </a:r>
          </a:p>
          <a:p>
            <a:r>
              <a:rPr lang="fi-FI" sz="2200" dirty="0"/>
              <a:t>Asiasta tehtyyn adressiin tuli parissa päivässä 60k allekirjoitusta.</a:t>
            </a:r>
          </a:p>
          <a:p>
            <a:pPr lvl="1"/>
            <a:r>
              <a:rPr lang="fi-FI" sz="2200" dirty="0"/>
              <a:t>Adressi sisältää useita virheellisiä tulkintoja.</a:t>
            </a:r>
          </a:p>
          <a:p>
            <a:r>
              <a:rPr lang="fi-FI" sz="2200" dirty="0"/>
              <a:t>Myös Yrittäjiä on arvosteltu laajalti. Olemme yrittäneet aktiivisella viestinnällä estää sen, että asia kääntyy Yrittäjiä vastaan. Tässä on </a:t>
            </a:r>
            <a:r>
              <a:rPr lang="fi-FI" sz="2200" u="sng" dirty="0"/>
              <a:t>osin</a:t>
            </a:r>
            <a:r>
              <a:rPr lang="fi-FI" sz="2200" dirty="0"/>
              <a:t> onnistuttu. </a:t>
            </a:r>
          </a:p>
          <a:p>
            <a:pPr lvl="1"/>
            <a:r>
              <a:rPr lang="fi-FI" sz="2200" dirty="0"/>
              <a:t>Yrittäjiä on moitittu siitä, että tuemme eläkemaksuja nostavaa esitystä ja olemme unohtaneet pienyrittäjien asian. Jäseneroja on tiedossa muutama.</a:t>
            </a:r>
          </a:p>
          <a:p>
            <a:r>
              <a:rPr lang="fi-FI" sz="2200" dirty="0"/>
              <a:t>Asia on hankala maan hallitukselle, koska sen kannattajien joukossa on yksinyrittäjiä. </a:t>
            </a:r>
          </a:p>
          <a:p>
            <a:pPr lvl="1"/>
            <a:r>
              <a:rPr lang="fi-FI" sz="2200" dirty="0"/>
              <a:t>Myös hallituksen sisältä on vaadittu esityksen kuoppaamisesta.</a:t>
            </a:r>
          </a:p>
          <a:p>
            <a:pPr lvl="1"/>
            <a:r>
              <a:rPr lang="fi-FI" sz="2200" dirty="0"/>
              <a:t>Moni puolue on ilmoittanut tukevansa </a:t>
            </a:r>
            <a:r>
              <a:rPr lang="fi-FI" sz="2200" dirty="0" err="1"/>
              <a:t>SY:n</a:t>
            </a:r>
            <a:r>
              <a:rPr lang="fi-FI" sz="2200" dirty="0"/>
              <a:t> esittämiä muutosesityksiä.</a:t>
            </a:r>
          </a:p>
          <a:p>
            <a:pPr lvl="1"/>
            <a:endParaRPr lang="fi-FI" sz="2200" dirty="0"/>
          </a:p>
          <a:p>
            <a:endParaRPr lang="fi-FI" sz="2200" dirty="0"/>
          </a:p>
          <a:p>
            <a:endParaRPr lang="fi-FI" sz="2200" dirty="0"/>
          </a:p>
          <a:p>
            <a:endParaRPr lang="fi-FI" sz="2200" dirty="0"/>
          </a:p>
        </p:txBody>
      </p:sp>
    </p:spTree>
    <p:extLst>
      <p:ext uri="{BB962C8B-B14F-4D97-AF65-F5344CB8AC3E}">
        <p14:creationId xmlns:p14="http://schemas.microsoft.com/office/powerpoint/2010/main" val="402545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77EFBF-449D-AFB3-B9F6-731A48610B1F}"/>
              </a:ext>
            </a:extLst>
          </p:cNvPr>
          <p:cNvSpPr>
            <a:spLocks noGrp="1"/>
          </p:cNvSpPr>
          <p:nvPr>
            <p:ph type="title"/>
          </p:nvPr>
        </p:nvSpPr>
        <p:spPr/>
        <p:txBody>
          <a:bodyPr/>
          <a:lstStyle/>
          <a:p>
            <a:r>
              <a:rPr lang="fi-FI" sz="3000" dirty="0"/>
              <a:t>SY on yrittänyt tiedottaa aktiivisesti</a:t>
            </a:r>
          </a:p>
        </p:txBody>
      </p:sp>
      <p:sp>
        <p:nvSpPr>
          <p:cNvPr id="3" name="Sisällön paikkamerkki 2">
            <a:extLst>
              <a:ext uri="{FF2B5EF4-FFF2-40B4-BE49-F238E27FC236}">
                <a16:creationId xmlns:a16="http://schemas.microsoft.com/office/drawing/2014/main" id="{60A761E1-CB58-983A-B92E-3834D9887233}"/>
              </a:ext>
            </a:extLst>
          </p:cNvPr>
          <p:cNvSpPr>
            <a:spLocks noGrp="1"/>
          </p:cNvSpPr>
          <p:nvPr>
            <p:ph idx="1"/>
          </p:nvPr>
        </p:nvSpPr>
        <p:spPr>
          <a:xfrm>
            <a:off x="414000" y="1406600"/>
            <a:ext cx="6656103" cy="4455736"/>
          </a:xfrm>
        </p:spPr>
        <p:txBody>
          <a:bodyPr/>
          <a:lstStyle/>
          <a:p>
            <a:r>
              <a:rPr lang="fi-FI" dirty="0"/>
              <a:t>Keskustelu nousi ”huonoon” aikaan. Lähes koko toimisto on ollut lomalla.</a:t>
            </a:r>
          </a:p>
          <a:p>
            <a:r>
              <a:rPr lang="fi-FI" dirty="0"/>
              <a:t>Olemme yrittäneet tiedottaa aktiivisesti ja osallistua keskusteluun.</a:t>
            </a:r>
          </a:p>
          <a:p>
            <a:pPr lvl="1"/>
            <a:r>
              <a:rPr lang="fi-FI" dirty="0"/>
              <a:t>On tehty uutisia, blogi, some-postauksia ja mielipidekirjoitus.</a:t>
            </a:r>
          </a:p>
          <a:p>
            <a:r>
              <a:rPr lang="fi-FI" dirty="0"/>
              <a:t>Olemme yrittäneet sanoittaa yrittäjien pelkoja ja tilannetta, rauhoitella, antaa tietoa sekä nostaa keskusteluun yrittäjän vapauden merkitystä.</a:t>
            </a:r>
          </a:p>
          <a:p>
            <a:r>
              <a:rPr lang="fi-FI" dirty="0"/>
              <a:t>On tärkeää erottaa nyt eduskunnassa oleva uudistus ja YEL-järjestelmän pitkän tähtäimen kehittäminen, joka vaatii kunnon valmistelun ja hallitusohjelmaan kirjatun linjauksen.</a:t>
            </a:r>
          </a:p>
          <a:p>
            <a:endParaRPr lang="fi-FI" dirty="0"/>
          </a:p>
          <a:p>
            <a:endParaRPr lang="fi-FI" dirty="0"/>
          </a:p>
        </p:txBody>
      </p:sp>
      <p:pic>
        <p:nvPicPr>
          <p:cNvPr id="8" name="Kuva 7">
            <a:extLst>
              <a:ext uri="{FF2B5EF4-FFF2-40B4-BE49-F238E27FC236}">
                <a16:creationId xmlns:a16="http://schemas.microsoft.com/office/drawing/2014/main" id="{72605259-68C3-6FD3-AEC1-EC9FD60195A0}"/>
              </a:ext>
            </a:extLst>
          </p:cNvPr>
          <p:cNvPicPr>
            <a:picLocks noChangeAspect="1"/>
          </p:cNvPicPr>
          <p:nvPr/>
        </p:nvPicPr>
        <p:blipFill>
          <a:blip r:embed="rId2"/>
          <a:stretch>
            <a:fillRect/>
          </a:stretch>
        </p:blipFill>
        <p:spPr>
          <a:xfrm>
            <a:off x="7380409" y="1164068"/>
            <a:ext cx="3965948" cy="1332852"/>
          </a:xfrm>
          <a:prstGeom prst="rect">
            <a:avLst/>
          </a:prstGeom>
          <a:ln w="12700">
            <a:solidFill>
              <a:schemeClr val="tx1"/>
            </a:solidFill>
          </a:ln>
        </p:spPr>
      </p:pic>
      <p:pic>
        <p:nvPicPr>
          <p:cNvPr id="10" name="Kuva 9">
            <a:extLst>
              <a:ext uri="{FF2B5EF4-FFF2-40B4-BE49-F238E27FC236}">
                <a16:creationId xmlns:a16="http://schemas.microsoft.com/office/drawing/2014/main" id="{2CAFBB31-FEE2-9975-E051-C791E3FE6730}"/>
              </a:ext>
            </a:extLst>
          </p:cNvPr>
          <p:cNvPicPr>
            <a:picLocks noChangeAspect="1"/>
          </p:cNvPicPr>
          <p:nvPr/>
        </p:nvPicPr>
        <p:blipFill>
          <a:blip r:embed="rId3"/>
          <a:stretch>
            <a:fillRect/>
          </a:stretch>
        </p:blipFill>
        <p:spPr>
          <a:xfrm>
            <a:off x="7070103" y="4999740"/>
            <a:ext cx="4889714" cy="1388384"/>
          </a:xfrm>
          <a:prstGeom prst="rect">
            <a:avLst/>
          </a:prstGeom>
          <a:ln w="12700">
            <a:solidFill>
              <a:schemeClr val="tx1"/>
            </a:solidFill>
          </a:ln>
        </p:spPr>
      </p:pic>
      <p:pic>
        <p:nvPicPr>
          <p:cNvPr id="14" name="Kuva 13">
            <a:extLst>
              <a:ext uri="{FF2B5EF4-FFF2-40B4-BE49-F238E27FC236}">
                <a16:creationId xmlns:a16="http://schemas.microsoft.com/office/drawing/2014/main" id="{4B312AD1-F0C6-F6A8-7906-D0BE062BBFFF}"/>
              </a:ext>
            </a:extLst>
          </p:cNvPr>
          <p:cNvPicPr>
            <a:picLocks noChangeAspect="1"/>
          </p:cNvPicPr>
          <p:nvPr/>
        </p:nvPicPr>
        <p:blipFill>
          <a:blip r:embed="rId4"/>
          <a:stretch>
            <a:fillRect/>
          </a:stretch>
        </p:blipFill>
        <p:spPr>
          <a:xfrm>
            <a:off x="7470874" y="2677128"/>
            <a:ext cx="4307126" cy="1914680"/>
          </a:xfrm>
          <a:prstGeom prst="rect">
            <a:avLst/>
          </a:prstGeom>
          <a:ln w="12700">
            <a:solidFill>
              <a:schemeClr val="tx1"/>
            </a:solidFill>
          </a:ln>
        </p:spPr>
      </p:pic>
    </p:spTree>
    <p:extLst>
      <p:ext uri="{BB962C8B-B14F-4D97-AF65-F5344CB8AC3E}">
        <p14:creationId xmlns:p14="http://schemas.microsoft.com/office/powerpoint/2010/main" val="29978436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3.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16.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7.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18.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19.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2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1.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2.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3.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24.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2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28.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3.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8.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heme/theme1.xml><?xml version="1.0" encoding="utf-8"?>
<a:theme xmlns:a="http://schemas.openxmlformats.org/drawingml/2006/main" name="Suomen Yrittajat">
  <a:themeElements>
    <a:clrScheme name="Suomen Yrittajat">
      <a:dk1>
        <a:sysClr val="windowText" lastClr="000000"/>
      </a:dk1>
      <a:lt1>
        <a:sysClr val="window" lastClr="FFFFFF"/>
      </a:lt1>
      <a:dk2>
        <a:srgbClr val="00A3DA"/>
      </a:dk2>
      <a:lt2>
        <a:srgbClr val="EEECE1"/>
      </a:lt2>
      <a:accent1>
        <a:srgbClr val="00A3DA"/>
      </a:accent1>
      <a:accent2>
        <a:srgbClr val="000000"/>
      </a:accent2>
      <a:accent3>
        <a:srgbClr val="919191"/>
      </a:accent3>
      <a:accent4>
        <a:srgbClr val="E9573F"/>
      </a:accent4>
      <a:accent5>
        <a:srgbClr val="78BD53"/>
      </a:accent5>
      <a:accent6>
        <a:srgbClr val="114A90"/>
      </a:accent6>
      <a:hlink>
        <a:srgbClr val="00A3DA"/>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schemeClr>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Y_PowerPoint.potx" id="{19A87F38-8497-41DC-800A-1A85418D52D6}" vid="{1248F3D7-C595-46AE-9C95-15DAF02788B7}"/>
    </a:ext>
  </a:extLst>
</a:theme>
</file>

<file path=ppt/theme/theme2.xml><?xml version="1.0" encoding="utf-8"?>
<a:theme xmlns:a="http://schemas.openxmlformats.org/drawingml/2006/main" name="SuomenYrittajat169">
  <a:themeElements>
    <a:clrScheme name="Suomen Yrittäjät">
      <a:dk1>
        <a:sysClr val="windowText" lastClr="000000"/>
      </a:dk1>
      <a:lt1>
        <a:sysClr val="window" lastClr="FFFFFF"/>
      </a:lt1>
      <a:dk2>
        <a:srgbClr val="00A3DA"/>
      </a:dk2>
      <a:lt2>
        <a:srgbClr val="EEECE1"/>
      </a:lt2>
      <a:accent1>
        <a:srgbClr val="00A3DA"/>
      </a:accent1>
      <a:accent2>
        <a:srgbClr val="BCE4F6"/>
      </a:accent2>
      <a:accent3>
        <a:srgbClr val="F19048"/>
      </a:accent3>
      <a:accent4>
        <a:srgbClr val="FED139"/>
      </a:accent4>
      <a:accent5>
        <a:srgbClr val="93C26B"/>
      </a:accent5>
      <a:accent6>
        <a:srgbClr val="000000"/>
      </a:accent6>
      <a:hlink>
        <a:srgbClr val="00A3DA"/>
      </a:hlink>
      <a:folHlink>
        <a:srgbClr val="F190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schemeClr>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Y_Mika_Nuppu_keskiviikko" id="{DE49DEAF-1D97-6149-B074-6E7861C28858}" vid="{2DB806A3-AC4B-E44D-83F9-3BAA47595AD3}"/>
    </a:ext>
  </a:extLst>
</a:theme>
</file>

<file path=ppt/theme/theme3.xml><?xml version="1.0" encoding="utf-8"?>
<a:theme xmlns:a="http://schemas.openxmlformats.org/drawingml/2006/main" name="1_SuomenYrittajat169">
  <a:themeElements>
    <a:clrScheme name="Suomen Yrittäjät">
      <a:dk1>
        <a:sysClr val="windowText" lastClr="000000"/>
      </a:dk1>
      <a:lt1>
        <a:sysClr val="window" lastClr="FFFFFF"/>
      </a:lt1>
      <a:dk2>
        <a:srgbClr val="00A3DA"/>
      </a:dk2>
      <a:lt2>
        <a:srgbClr val="EEECE1"/>
      </a:lt2>
      <a:accent1>
        <a:srgbClr val="00A3DA"/>
      </a:accent1>
      <a:accent2>
        <a:srgbClr val="BCE4F6"/>
      </a:accent2>
      <a:accent3>
        <a:srgbClr val="F19048"/>
      </a:accent3>
      <a:accent4>
        <a:srgbClr val="FED139"/>
      </a:accent4>
      <a:accent5>
        <a:srgbClr val="93C26B"/>
      </a:accent5>
      <a:accent6>
        <a:srgbClr val="000000"/>
      </a:accent6>
      <a:hlink>
        <a:srgbClr val="00A3DA"/>
      </a:hlink>
      <a:folHlink>
        <a:srgbClr val="F190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schemeClr>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Y_Mika_Nuppu_keskiviikko" id="{DE49DEAF-1D97-6149-B074-6E7861C28858}" vid="{2DB806A3-AC4B-E44D-83F9-3BAA47595AD3}"/>
    </a:ext>
  </a:extLst>
</a:theme>
</file>

<file path=ppt/theme/theme4.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1 Kantar presentation template.potx" id="{5756FDC0-B220-476A-82E6-F74F9E6134B6}" vid="{5762A8C4-841E-4707-98B6-9A8BB1634101}"/>
    </a:ext>
  </a:extLst>
</a:theme>
</file>

<file path=ppt/theme/theme5.xml><?xml version="1.0" encoding="utf-8"?>
<a:theme xmlns:a="http://schemas.openxmlformats.org/drawingml/2006/main" name="1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1 Kantar presentation template.potx" id="{5756FDC0-B220-476A-82E6-F74F9E6134B6}" vid="{5762A8C4-841E-4707-98B6-9A8BB1634101}"/>
    </a:ext>
  </a:extLst>
</a:theme>
</file>

<file path=ppt/theme/theme6.xml><?xml version="1.0" encoding="utf-8"?>
<a:theme xmlns:a="http://schemas.openxmlformats.org/drawingml/2006/main" name="2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1 Kantar presentation template.potx" id="{5756FDC0-B220-476A-82E6-F74F9E6134B6}" vid="{5762A8C4-841E-4707-98B6-9A8BB1634101}"/>
    </a:ext>
  </a:extLst>
</a:theme>
</file>

<file path=ppt/theme/theme7.xml><?xml version="1.0" encoding="utf-8"?>
<a:theme xmlns:a="http://schemas.openxmlformats.org/drawingml/2006/main" name="5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1 Kantar presentation template.potx" id="{5756FDC0-B220-476A-82E6-F74F9E6134B6}" vid="{5762A8C4-841E-4707-98B6-9A8BB1634101}"/>
    </a:ext>
  </a:extLst>
</a:theme>
</file>

<file path=ppt/theme/theme8.xml><?xml version="1.0" encoding="utf-8"?>
<a:theme xmlns:a="http://schemas.openxmlformats.org/drawingml/2006/main" name="3_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1 Kantar presentation template.potx" id="{5756FDC0-B220-476A-82E6-F74F9E6134B6}" vid="{5762A8C4-841E-4707-98B6-9A8BB1634101}"/>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B7F78068B2F7A744844D272FA059C7CB" ma:contentTypeVersion="12" ma:contentTypeDescription="Luo uusi asiakirja." ma:contentTypeScope="" ma:versionID="028b5122ebd487bb5e1931475ef45ea4">
  <xsd:schema xmlns:xsd="http://www.w3.org/2001/XMLSchema" xmlns:xs="http://www.w3.org/2001/XMLSchema" xmlns:p="http://schemas.microsoft.com/office/2006/metadata/properties" xmlns:ns2="dd30f130-e884-49e6-9444-2ce42116d443" xmlns:ns3="898b8d2f-19cd-42f1-9c42-12622fa0c740" targetNamespace="http://schemas.microsoft.com/office/2006/metadata/properties" ma:root="true" ma:fieldsID="7ec3b459d2c129191d1a939b5e831e78" ns2:_="" ns3:_="">
    <xsd:import namespace="dd30f130-e884-49e6-9444-2ce42116d443"/>
    <xsd:import namespace="898b8d2f-19cd-42f1-9c42-12622fa0c74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0f130-e884-49e6-9444-2ce42116d44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Kuvien tunnisteet" ma:readOnly="false" ma:fieldId="{5cf76f15-5ced-4ddc-b409-7134ff3c332f}" ma:taxonomyMulti="true" ma:sspId="870c06c3-a347-4ed9-acb0-c439f3bcb5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8b8d2f-19cd-42f1-9c42-12622fa0c740"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18" nillable="true" ma:displayName="Taxonomy Catch All Column" ma:hidden="true" ma:list="{23103ec7-42ba-48cf-8033-9e9d2792b65e}" ma:internalName="TaxCatchAll" ma:showField="CatchAllData" ma:web="898b8d2f-19cd-42f1-9c42-12622fa0c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30f130-e884-49e6-9444-2ce42116d443">
      <Terms xmlns="http://schemas.microsoft.com/office/infopath/2007/PartnerControls"/>
    </lcf76f155ced4ddcb4097134ff3c332f>
    <TaxCatchAll xmlns="898b8d2f-19cd-42f1-9c42-12622fa0c740" xsi:nil="true"/>
  </documentManagement>
</p:properties>
</file>

<file path=customXml/itemProps1.xml><?xml version="1.0" encoding="utf-8"?>
<ds:datastoreItem xmlns:ds="http://schemas.openxmlformats.org/officeDocument/2006/customXml" ds:itemID="{3DAAD11F-646D-42DD-A9FB-64D42950B306}">
  <ds:schemaRefs>
    <ds:schemaRef ds:uri="http://schemas.microsoft.com/sharepoint/v3/contenttype/forms"/>
  </ds:schemaRefs>
</ds:datastoreItem>
</file>

<file path=customXml/itemProps2.xml><?xml version="1.0" encoding="utf-8"?>
<ds:datastoreItem xmlns:ds="http://schemas.openxmlformats.org/officeDocument/2006/customXml" ds:itemID="{557998B4-A47C-4C52-952D-9E5AAA8F65C8}">
  <ds:schemaRefs>
    <ds:schemaRef ds:uri="898b8d2f-19cd-42f1-9c42-12622fa0c740"/>
    <ds:schemaRef ds:uri="dd30f130-e884-49e6-9444-2ce42116d4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1D0C8AF8-0F5E-4495-835C-47BAC94F68E1}">
  <ds:schemaRefs>
    <ds:schemaRef ds:uri="dd30f130-e884-49e6-9444-2ce42116d443"/>
    <ds:schemaRef ds:uri="http://www.w3.org/XML/1998/namespace"/>
    <ds:schemaRef ds:uri="http://schemas.microsoft.com/office/2006/documentManagement/types"/>
    <ds:schemaRef ds:uri="http://purl.org/dc/dcmitype/"/>
    <ds:schemaRef ds:uri="http://purl.org/dc/elements/1.1/"/>
    <ds:schemaRef ds:uri="http://purl.org/dc/terms/"/>
    <ds:schemaRef ds:uri="http://schemas.openxmlformats.org/package/2006/metadata/core-properties"/>
    <ds:schemaRef ds:uri="http://schemas.microsoft.com/office/infopath/2007/PartnerControls"/>
    <ds:schemaRef ds:uri="898b8d2f-19cd-42f1-9c42-12622fa0c74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SY_PowerPoint</Template>
  <TotalTime>7029</TotalTime>
  <Words>1106</Words>
  <Application>Microsoft Office PowerPoint</Application>
  <PresentationFormat>Laajakuva</PresentationFormat>
  <Paragraphs>83</Paragraphs>
  <Slides>12</Slides>
  <Notes>1</Notes>
  <HiddenSlides>0</HiddenSlides>
  <MMClips>0</MMClips>
  <ScaleCrop>false</ScaleCrop>
  <HeadingPairs>
    <vt:vector size="6" baseType="variant">
      <vt:variant>
        <vt:lpstr>Käytetyt fontit</vt:lpstr>
      </vt:variant>
      <vt:variant>
        <vt:i4>2</vt:i4>
      </vt:variant>
      <vt:variant>
        <vt:lpstr>Teema</vt:lpstr>
      </vt:variant>
      <vt:variant>
        <vt:i4>8</vt:i4>
      </vt:variant>
      <vt:variant>
        <vt:lpstr>Dian otsikot</vt:lpstr>
      </vt:variant>
      <vt:variant>
        <vt:i4>12</vt:i4>
      </vt:variant>
    </vt:vector>
  </HeadingPairs>
  <TitlesOfParts>
    <vt:vector size="22" baseType="lpstr">
      <vt:lpstr>Arial</vt:lpstr>
      <vt:lpstr>Calibri</vt:lpstr>
      <vt:lpstr>Suomen Yrittajat</vt:lpstr>
      <vt:lpstr>SuomenYrittajat169</vt:lpstr>
      <vt:lpstr>1_SuomenYrittajat169</vt:lpstr>
      <vt:lpstr>Kantar template master</vt:lpstr>
      <vt:lpstr>1_Kantar template master</vt:lpstr>
      <vt:lpstr>2_Kantar template master</vt:lpstr>
      <vt:lpstr>5_Kantar template master</vt:lpstr>
      <vt:lpstr>3_Kantar template master</vt:lpstr>
      <vt:lpstr>YEL:n uudistamisen tilanne</vt:lpstr>
      <vt:lpstr>Miksi uudistus on vireillä?</vt:lpstr>
      <vt:lpstr>Taustalla myös huoli valtion osuuden kasvusta</vt:lpstr>
      <vt:lpstr>Miten uudistusta on valmisteltu?</vt:lpstr>
      <vt:lpstr>Mikä on esityksen keskeinen sisältö?</vt:lpstr>
      <vt:lpstr>Mikä on esityksen keskeinen sisältö?</vt:lpstr>
      <vt:lpstr>Mitä SY on ajanut?</vt:lpstr>
      <vt:lpstr>Esitys on hankala hallitukselle ja SY:lle</vt:lpstr>
      <vt:lpstr>SY on yrittänyt tiedottaa aktiivisesti</vt:lpstr>
      <vt:lpstr>Miksi asia on monelle erittäin vaikea?</vt:lpstr>
      <vt:lpstr>YEL-operaation jatkotoimia</vt:lpstr>
      <vt:lpstr>PowerPoint-esitys</vt:lpstr>
    </vt:vector>
  </TitlesOfParts>
  <Company>Suomen Yrittäjät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Joryn esityslista</dc:title>
  <dc:creator>Mari Kokko</dc:creator>
  <cp:lastModifiedBy>Paula Ihamäki</cp:lastModifiedBy>
  <cp:revision>9</cp:revision>
  <cp:lastPrinted>2022-05-23T06:30:45Z</cp:lastPrinted>
  <dcterms:created xsi:type="dcterms:W3CDTF">2021-05-04T07:07:24Z</dcterms:created>
  <dcterms:modified xsi:type="dcterms:W3CDTF">2022-08-15T05:38:24Z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0x010100B7F78068B2F7A744844D272FA059C7CB</vt:lpwstr>
  </property>
  <property fmtid="{D5CDD505-2E9C-101B-9397-08002B2CF9AE}" pid="3" name="MediaServiceImageTags">
    <vt:lpwstr/>
  </property>
</Properties>
</file>